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8" r:id="rId2"/>
    <p:sldId id="263" r:id="rId3"/>
    <p:sldId id="272" r:id="rId4"/>
    <p:sldId id="260" r:id="rId5"/>
    <p:sldId id="261" r:id="rId6"/>
    <p:sldId id="264" r:id="rId7"/>
    <p:sldId id="265" r:id="rId8"/>
    <p:sldId id="266" r:id="rId9"/>
    <p:sldId id="267" r:id="rId10"/>
    <p:sldId id="268" r:id="rId11"/>
    <p:sldId id="273" r:id="rId12"/>
    <p:sldId id="269" r:id="rId13"/>
    <p:sldId id="270" r:id="rId14"/>
    <p:sldId id="271" r:id="rId15"/>
  </p:sldIdLst>
  <p:sldSz cx="12193588" cy="6858000"/>
  <p:notesSz cx="6858000" cy="9144000"/>
  <p:defaultTextStyle>
    <a:defPPr>
      <a:defRPr lang="es-ES"/>
    </a:defPPr>
    <a:lvl1pPr marL="0" algn="l" defTabSz="562198" rtl="0" eaLnBrk="1" latinLnBrk="0" hangingPunct="1">
      <a:defRPr sz="2266" kern="1200">
        <a:solidFill>
          <a:schemeClr val="tx1"/>
        </a:solidFill>
        <a:latin typeface="+mn-lt"/>
        <a:ea typeface="+mn-ea"/>
        <a:cs typeface="+mn-cs"/>
      </a:defRPr>
    </a:lvl1pPr>
    <a:lvl2pPr marL="562198" algn="l" defTabSz="562198" rtl="0" eaLnBrk="1" latinLnBrk="0" hangingPunct="1">
      <a:defRPr sz="2266" kern="1200">
        <a:solidFill>
          <a:schemeClr val="tx1"/>
        </a:solidFill>
        <a:latin typeface="+mn-lt"/>
        <a:ea typeface="+mn-ea"/>
        <a:cs typeface="+mn-cs"/>
      </a:defRPr>
    </a:lvl2pPr>
    <a:lvl3pPr marL="1124395" algn="l" defTabSz="562198" rtl="0" eaLnBrk="1" latinLnBrk="0" hangingPunct="1">
      <a:defRPr sz="2266" kern="1200">
        <a:solidFill>
          <a:schemeClr val="tx1"/>
        </a:solidFill>
        <a:latin typeface="+mn-lt"/>
        <a:ea typeface="+mn-ea"/>
        <a:cs typeface="+mn-cs"/>
      </a:defRPr>
    </a:lvl3pPr>
    <a:lvl4pPr marL="1686592" algn="l" defTabSz="562198" rtl="0" eaLnBrk="1" latinLnBrk="0" hangingPunct="1">
      <a:defRPr sz="2266" kern="1200">
        <a:solidFill>
          <a:schemeClr val="tx1"/>
        </a:solidFill>
        <a:latin typeface="+mn-lt"/>
        <a:ea typeface="+mn-ea"/>
        <a:cs typeface="+mn-cs"/>
      </a:defRPr>
    </a:lvl4pPr>
    <a:lvl5pPr marL="2248788" algn="l" defTabSz="562198" rtl="0" eaLnBrk="1" latinLnBrk="0" hangingPunct="1">
      <a:defRPr sz="2266" kern="1200">
        <a:solidFill>
          <a:schemeClr val="tx1"/>
        </a:solidFill>
        <a:latin typeface="+mn-lt"/>
        <a:ea typeface="+mn-ea"/>
        <a:cs typeface="+mn-cs"/>
      </a:defRPr>
    </a:lvl5pPr>
    <a:lvl6pPr marL="2810986" algn="l" defTabSz="562198" rtl="0" eaLnBrk="1" latinLnBrk="0" hangingPunct="1">
      <a:defRPr sz="2266" kern="1200">
        <a:solidFill>
          <a:schemeClr val="tx1"/>
        </a:solidFill>
        <a:latin typeface="+mn-lt"/>
        <a:ea typeface="+mn-ea"/>
        <a:cs typeface="+mn-cs"/>
      </a:defRPr>
    </a:lvl6pPr>
    <a:lvl7pPr marL="3373183" algn="l" defTabSz="562198" rtl="0" eaLnBrk="1" latinLnBrk="0" hangingPunct="1">
      <a:defRPr sz="2266" kern="1200">
        <a:solidFill>
          <a:schemeClr val="tx1"/>
        </a:solidFill>
        <a:latin typeface="+mn-lt"/>
        <a:ea typeface="+mn-ea"/>
        <a:cs typeface="+mn-cs"/>
      </a:defRPr>
    </a:lvl7pPr>
    <a:lvl8pPr marL="3935381" algn="l" defTabSz="562198" rtl="0" eaLnBrk="1" latinLnBrk="0" hangingPunct="1">
      <a:defRPr sz="2266" kern="1200">
        <a:solidFill>
          <a:schemeClr val="tx1"/>
        </a:solidFill>
        <a:latin typeface="+mn-lt"/>
        <a:ea typeface="+mn-ea"/>
        <a:cs typeface="+mn-cs"/>
      </a:defRPr>
    </a:lvl8pPr>
    <a:lvl9pPr marL="4497579" algn="l" defTabSz="562198" rtl="0" eaLnBrk="1" latinLnBrk="0" hangingPunct="1">
      <a:defRPr sz="2266"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1" userDrawn="1">
          <p15:clr>
            <a:srgbClr val="A4A3A4"/>
          </p15:clr>
        </p15:guide>
        <p15:guide id="2" pos="38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91DBEA-14EF-4594-8953-A033971D71A7}" v="3" dt="2025-10-28T16:13:47.8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666"/>
  </p:normalViewPr>
  <p:slideViewPr>
    <p:cSldViewPr snapToGrid="0" snapToObjects="1">
      <p:cViewPr varScale="1">
        <p:scale>
          <a:sx n="64" d="100"/>
          <a:sy n="64" d="100"/>
        </p:scale>
        <p:origin x="90" y="78"/>
      </p:cViewPr>
      <p:guideLst>
        <p:guide orient="horz" pos="2161"/>
        <p:guide pos="384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pic>
        <p:nvPicPr>
          <p:cNvPr id="11" name="Imagen 10">
            <a:extLst>
              <a:ext uri="{FF2B5EF4-FFF2-40B4-BE49-F238E27FC236}">
                <a16:creationId xmlns:a16="http://schemas.microsoft.com/office/drawing/2014/main" id="{DB08DA41-61FB-244B-A279-91BD97CDB07A}"/>
              </a:ext>
            </a:extLst>
          </p:cNvPr>
          <p:cNvPicPr>
            <a:picLocks noChangeAspect="1"/>
          </p:cNvPicPr>
          <p:nvPr userDrawn="1"/>
        </p:nvPicPr>
        <p:blipFill>
          <a:blip r:embed="rId2"/>
          <a:srcRect/>
          <a:stretch/>
        </p:blipFill>
        <p:spPr>
          <a:xfrm>
            <a:off x="794" y="0"/>
            <a:ext cx="12192000" cy="6858000"/>
          </a:xfrm>
          <a:prstGeom prst="rect">
            <a:avLst/>
          </a:prstGeom>
        </p:spPr>
      </p:pic>
    </p:spTree>
    <p:extLst>
      <p:ext uri="{BB962C8B-B14F-4D97-AF65-F5344CB8AC3E}">
        <p14:creationId xmlns:p14="http://schemas.microsoft.com/office/powerpoint/2010/main" val="110169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a:xfrm>
            <a:off x="609681" y="274638"/>
            <a:ext cx="10974230" cy="1143000"/>
          </a:xfrm>
          <a:prstGeom prst="rect">
            <a:avLst/>
          </a:prstGeom>
        </p:spPr>
        <p:txBody>
          <a:bodyPr/>
          <a:lstStyle/>
          <a:p>
            <a:r>
              <a:rPr lang="es-ES_tradnl"/>
              <a:t>Clic para editar título</a:t>
            </a:r>
            <a:endParaRPr lang="es-ES"/>
          </a:p>
        </p:txBody>
      </p:sp>
      <p:sp>
        <p:nvSpPr>
          <p:cNvPr id="3" name="Marcador de texto vertical 2"/>
          <p:cNvSpPr>
            <a:spLocks noGrp="1"/>
          </p:cNvSpPr>
          <p:nvPr>
            <p:ph type="body" orient="vert" idx="1"/>
          </p:nvPr>
        </p:nvSpPr>
        <p:spPr>
          <a:xfrm>
            <a:off x="609681" y="1600200"/>
            <a:ext cx="10974230" cy="4525963"/>
          </a:xfrm>
          <a:prstGeom prst="rect">
            <a:avLst/>
          </a:prstGeo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28/10/2025</a:t>
            </a:fld>
            <a:endParaRPr lang="es-ES"/>
          </a:p>
        </p:txBody>
      </p:sp>
      <p:sp>
        <p:nvSpPr>
          <p:cNvPr id="5" name="Marcador de pie de página 4"/>
          <p:cNvSpPr>
            <a:spLocks noGrp="1"/>
          </p:cNvSpPr>
          <p:nvPr>
            <p:ph type="ftr" sz="quarter" idx="11"/>
          </p:nvPr>
        </p:nvSpPr>
        <p:spPr>
          <a:xfrm>
            <a:off x="4166144" y="6356352"/>
            <a:ext cx="3861303" cy="365124"/>
          </a:xfrm>
          <a:prstGeom prst="rect">
            <a:avLst/>
          </a:prstGeom>
        </p:spPr>
        <p:txBody>
          <a:bodyPr/>
          <a:lstStyle/>
          <a:p>
            <a:endParaRPr lang="es-ES"/>
          </a:p>
        </p:txBody>
      </p:sp>
      <p:sp>
        <p:nvSpPr>
          <p:cNvPr id="6" name="Marcador de número de diapositiva 5"/>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40672716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40352" y="274638"/>
            <a:ext cx="2743557" cy="5851525"/>
          </a:xfrm>
          <a:prstGeom prst="rect">
            <a:avLst/>
          </a:prstGeom>
        </p:spPr>
        <p:txBody>
          <a:bodyPr vert="eaVert"/>
          <a:lstStyle/>
          <a:p>
            <a:r>
              <a:rPr lang="es-ES_tradnl"/>
              <a:t>Clic para editar título</a:t>
            </a:r>
            <a:endParaRPr lang="es-ES"/>
          </a:p>
        </p:txBody>
      </p:sp>
      <p:sp>
        <p:nvSpPr>
          <p:cNvPr id="3" name="Marcador de texto vertical 2"/>
          <p:cNvSpPr>
            <a:spLocks noGrp="1"/>
          </p:cNvSpPr>
          <p:nvPr>
            <p:ph type="body" orient="vert" idx="1"/>
          </p:nvPr>
        </p:nvSpPr>
        <p:spPr>
          <a:xfrm>
            <a:off x="609680" y="274638"/>
            <a:ext cx="8027446" cy="5851525"/>
          </a:xfrm>
          <a:prstGeom prst="rect">
            <a:avLst/>
          </a:prstGeo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28/10/2025</a:t>
            </a:fld>
            <a:endParaRPr lang="es-ES"/>
          </a:p>
        </p:txBody>
      </p:sp>
      <p:sp>
        <p:nvSpPr>
          <p:cNvPr id="5" name="Marcador de pie de página 4"/>
          <p:cNvSpPr>
            <a:spLocks noGrp="1"/>
          </p:cNvSpPr>
          <p:nvPr>
            <p:ph type="ftr" sz="quarter" idx="11"/>
          </p:nvPr>
        </p:nvSpPr>
        <p:spPr>
          <a:xfrm>
            <a:off x="4166144" y="6356352"/>
            <a:ext cx="3861303" cy="365124"/>
          </a:xfrm>
          <a:prstGeom prst="rect">
            <a:avLst/>
          </a:prstGeom>
        </p:spPr>
        <p:txBody>
          <a:bodyPr/>
          <a:lstStyle/>
          <a:p>
            <a:endParaRPr lang="es-ES"/>
          </a:p>
        </p:txBody>
      </p:sp>
      <p:sp>
        <p:nvSpPr>
          <p:cNvPr id="6" name="Marcador de número de diapositiva 5"/>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2331201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51D69CAD-EBB2-5A42-989F-E9AE1EEBA951}"/>
              </a:ext>
            </a:extLst>
          </p:cNvPr>
          <p:cNvPicPr>
            <a:picLocks noChangeAspect="1"/>
          </p:cNvPicPr>
          <p:nvPr userDrawn="1"/>
        </p:nvPicPr>
        <p:blipFill>
          <a:blip r:embed="rId2"/>
          <a:stretch>
            <a:fillRect/>
          </a:stretch>
        </p:blipFill>
        <p:spPr>
          <a:xfrm>
            <a:off x="6433" y="0"/>
            <a:ext cx="12180722" cy="6858000"/>
          </a:xfrm>
          <a:prstGeom prst="rect">
            <a:avLst/>
          </a:prstGeom>
        </p:spPr>
      </p:pic>
      <p:pic>
        <p:nvPicPr>
          <p:cNvPr id="12" name="Imagen 11">
            <a:extLst>
              <a:ext uri="{FF2B5EF4-FFF2-40B4-BE49-F238E27FC236}">
                <a16:creationId xmlns:a16="http://schemas.microsoft.com/office/drawing/2014/main" id="{19BFE3CA-17F0-3E42-92B0-C63C49C9495E}"/>
              </a:ext>
            </a:extLst>
          </p:cNvPr>
          <p:cNvPicPr>
            <a:picLocks noChangeAspect="1"/>
          </p:cNvPicPr>
          <p:nvPr userDrawn="1"/>
        </p:nvPicPr>
        <p:blipFill>
          <a:blip r:embed="rId3"/>
          <a:srcRect/>
          <a:stretch/>
        </p:blipFill>
        <p:spPr>
          <a:xfrm>
            <a:off x="3261" y="1388"/>
            <a:ext cx="12187066" cy="6855224"/>
          </a:xfrm>
          <a:prstGeom prst="rect">
            <a:avLst/>
          </a:prstGeom>
        </p:spPr>
      </p:pic>
    </p:spTree>
    <p:extLst>
      <p:ext uri="{BB962C8B-B14F-4D97-AF65-F5344CB8AC3E}">
        <p14:creationId xmlns:p14="http://schemas.microsoft.com/office/powerpoint/2010/main" val="401142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963211" y="4406902"/>
            <a:ext cx="10364550" cy="1362075"/>
          </a:xfrm>
          <a:prstGeom prst="rect">
            <a:avLst/>
          </a:prstGeom>
        </p:spPr>
        <p:txBody>
          <a:bodyPr anchor="t"/>
          <a:lstStyle>
            <a:lvl1pPr algn="l">
              <a:defRPr sz="4819" b="1" cap="all"/>
            </a:lvl1pPr>
          </a:lstStyle>
          <a:p>
            <a:r>
              <a:rPr lang="es-ES_tradnl"/>
              <a:t>Clic para editar título</a:t>
            </a:r>
            <a:endParaRPr lang="es-ES"/>
          </a:p>
        </p:txBody>
      </p:sp>
      <p:sp>
        <p:nvSpPr>
          <p:cNvPr id="3" name="Marcador de texto 2"/>
          <p:cNvSpPr>
            <a:spLocks noGrp="1"/>
          </p:cNvSpPr>
          <p:nvPr>
            <p:ph type="body" idx="1"/>
          </p:nvPr>
        </p:nvSpPr>
        <p:spPr>
          <a:xfrm>
            <a:off x="963211" y="2906715"/>
            <a:ext cx="10364550" cy="1500187"/>
          </a:xfrm>
          <a:prstGeom prst="rect">
            <a:avLst/>
          </a:prstGeom>
        </p:spPr>
        <p:txBody>
          <a:bodyPr anchor="b"/>
          <a:lstStyle>
            <a:lvl1pPr marL="0" indent="0">
              <a:buNone/>
              <a:defRPr sz="2344">
                <a:solidFill>
                  <a:schemeClr val="tx1">
                    <a:tint val="75000"/>
                  </a:schemeClr>
                </a:solidFill>
              </a:defRPr>
            </a:lvl1pPr>
            <a:lvl2pPr marL="549164" indent="0">
              <a:buNone/>
              <a:defRPr sz="2214">
                <a:solidFill>
                  <a:schemeClr val="tx1">
                    <a:tint val="75000"/>
                  </a:schemeClr>
                </a:solidFill>
              </a:defRPr>
            </a:lvl2pPr>
            <a:lvl3pPr marL="1098327" indent="0">
              <a:buNone/>
              <a:defRPr sz="1954">
                <a:solidFill>
                  <a:schemeClr val="tx1">
                    <a:tint val="75000"/>
                  </a:schemeClr>
                </a:solidFill>
              </a:defRPr>
            </a:lvl3pPr>
            <a:lvl4pPr marL="1647491" indent="0">
              <a:buNone/>
              <a:defRPr sz="1693">
                <a:solidFill>
                  <a:schemeClr val="tx1">
                    <a:tint val="75000"/>
                  </a:schemeClr>
                </a:solidFill>
              </a:defRPr>
            </a:lvl4pPr>
            <a:lvl5pPr marL="2196653" indent="0">
              <a:buNone/>
              <a:defRPr sz="1693">
                <a:solidFill>
                  <a:schemeClr val="tx1">
                    <a:tint val="75000"/>
                  </a:schemeClr>
                </a:solidFill>
              </a:defRPr>
            </a:lvl5pPr>
            <a:lvl6pPr marL="2745817" indent="0">
              <a:buNone/>
              <a:defRPr sz="1693">
                <a:solidFill>
                  <a:schemeClr val="tx1">
                    <a:tint val="75000"/>
                  </a:schemeClr>
                </a:solidFill>
              </a:defRPr>
            </a:lvl6pPr>
            <a:lvl7pPr marL="3294981" indent="0">
              <a:buNone/>
              <a:defRPr sz="1693">
                <a:solidFill>
                  <a:schemeClr val="tx1">
                    <a:tint val="75000"/>
                  </a:schemeClr>
                </a:solidFill>
              </a:defRPr>
            </a:lvl7pPr>
            <a:lvl8pPr marL="3844144" indent="0">
              <a:buNone/>
              <a:defRPr sz="1693">
                <a:solidFill>
                  <a:schemeClr val="tx1">
                    <a:tint val="75000"/>
                  </a:schemeClr>
                </a:solidFill>
              </a:defRPr>
            </a:lvl8pPr>
            <a:lvl9pPr marL="4393308" indent="0">
              <a:buNone/>
              <a:defRPr sz="1693">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28/10/2025</a:t>
            </a:fld>
            <a:endParaRPr lang="es-ES"/>
          </a:p>
        </p:txBody>
      </p:sp>
      <p:sp>
        <p:nvSpPr>
          <p:cNvPr id="5" name="Marcador de pie de página 4"/>
          <p:cNvSpPr>
            <a:spLocks noGrp="1"/>
          </p:cNvSpPr>
          <p:nvPr>
            <p:ph type="ftr" sz="quarter" idx="11"/>
          </p:nvPr>
        </p:nvSpPr>
        <p:spPr>
          <a:xfrm>
            <a:off x="4166144" y="6356352"/>
            <a:ext cx="3861303" cy="365124"/>
          </a:xfrm>
          <a:prstGeom prst="rect">
            <a:avLst/>
          </a:prstGeom>
        </p:spPr>
        <p:txBody>
          <a:bodyPr/>
          <a:lstStyle/>
          <a:p>
            <a:endParaRPr lang="es-ES"/>
          </a:p>
        </p:txBody>
      </p:sp>
      <p:sp>
        <p:nvSpPr>
          <p:cNvPr id="6" name="Marcador de número de diapositiva 5"/>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1823192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a:xfrm>
            <a:off x="609681" y="274638"/>
            <a:ext cx="10974230" cy="1143000"/>
          </a:xfrm>
          <a:prstGeom prst="rect">
            <a:avLst/>
          </a:prstGeom>
        </p:spPr>
        <p:txBody>
          <a:bodyPr/>
          <a:lstStyle/>
          <a:p>
            <a:r>
              <a:rPr lang="es-ES_tradnl"/>
              <a:t>Clic para editar título</a:t>
            </a:r>
            <a:endParaRPr lang="es-ES"/>
          </a:p>
        </p:txBody>
      </p:sp>
      <p:sp>
        <p:nvSpPr>
          <p:cNvPr id="3" name="Marcador de contenido 2"/>
          <p:cNvSpPr>
            <a:spLocks noGrp="1"/>
          </p:cNvSpPr>
          <p:nvPr>
            <p:ph sz="half" idx="1"/>
          </p:nvPr>
        </p:nvSpPr>
        <p:spPr>
          <a:xfrm>
            <a:off x="609679" y="1600200"/>
            <a:ext cx="5385501" cy="4525963"/>
          </a:xfrm>
          <a:prstGeom prst="rect">
            <a:avLst/>
          </a:prstGeom>
        </p:spPr>
        <p:txBody>
          <a:bodyPr/>
          <a:lstStyle>
            <a:lvl1pPr>
              <a:defRPr sz="3387"/>
            </a:lvl1pPr>
            <a:lvl2pPr>
              <a:defRPr sz="2865"/>
            </a:lvl2pPr>
            <a:lvl3pPr>
              <a:defRPr sz="2344"/>
            </a:lvl3pPr>
            <a:lvl4pPr>
              <a:defRPr sz="2214"/>
            </a:lvl4pPr>
            <a:lvl5pPr>
              <a:defRPr sz="2214"/>
            </a:lvl5pPr>
            <a:lvl6pPr>
              <a:defRPr sz="2214"/>
            </a:lvl6pPr>
            <a:lvl7pPr>
              <a:defRPr sz="2214"/>
            </a:lvl7pPr>
            <a:lvl8pPr>
              <a:defRPr sz="2214"/>
            </a:lvl8pPr>
            <a:lvl9pPr>
              <a:defRPr sz="2214"/>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contenido 3"/>
          <p:cNvSpPr>
            <a:spLocks noGrp="1"/>
          </p:cNvSpPr>
          <p:nvPr>
            <p:ph sz="half" idx="2"/>
          </p:nvPr>
        </p:nvSpPr>
        <p:spPr>
          <a:xfrm>
            <a:off x="6198409" y="1600200"/>
            <a:ext cx="5385501" cy="4525963"/>
          </a:xfrm>
          <a:prstGeom prst="rect">
            <a:avLst/>
          </a:prstGeom>
        </p:spPr>
        <p:txBody>
          <a:bodyPr/>
          <a:lstStyle>
            <a:lvl1pPr>
              <a:defRPr sz="3387"/>
            </a:lvl1pPr>
            <a:lvl2pPr>
              <a:defRPr sz="2865"/>
            </a:lvl2pPr>
            <a:lvl3pPr>
              <a:defRPr sz="2344"/>
            </a:lvl3pPr>
            <a:lvl4pPr>
              <a:defRPr sz="2214"/>
            </a:lvl4pPr>
            <a:lvl5pPr>
              <a:defRPr sz="2214"/>
            </a:lvl5pPr>
            <a:lvl6pPr>
              <a:defRPr sz="2214"/>
            </a:lvl6pPr>
            <a:lvl7pPr>
              <a:defRPr sz="2214"/>
            </a:lvl7pPr>
            <a:lvl8pPr>
              <a:defRPr sz="2214"/>
            </a:lvl8pPr>
            <a:lvl9pPr>
              <a:defRPr sz="2214"/>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fecha 4"/>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28/10/2025</a:t>
            </a:fld>
            <a:endParaRPr lang="es-ES"/>
          </a:p>
        </p:txBody>
      </p:sp>
      <p:sp>
        <p:nvSpPr>
          <p:cNvPr id="6" name="Marcador de pie de página 5"/>
          <p:cNvSpPr>
            <a:spLocks noGrp="1"/>
          </p:cNvSpPr>
          <p:nvPr>
            <p:ph type="ftr" sz="quarter" idx="11"/>
          </p:nvPr>
        </p:nvSpPr>
        <p:spPr>
          <a:xfrm>
            <a:off x="4166144" y="6356352"/>
            <a:ext cx="3861303" cy="365124"/>
          </a:xfrm>
          <a:prstGeom prst="rect">
            <a:avLst/>
          </a:prstGeom>
        </p:spPr>
        <p:txBody>
          <a:bodyPr/>
          <a:lstStyle/>
          <a:p>
            <a:endParaRPr lang="es-ES"/>
          </a:p>
        </p:txBody>
      </p:sp>
      <p:sp>
        <p:nvSpPr>
          <p:cNvPr id="7" name="Marcador de número de diapositiva 6"/>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1033460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609681" y="274638"/>
            <a:ext cx="10974230" cy="1143000"/>
          </a:xfrm>
          <a:prstGeom prst="rect">
            <a:avLst/>
          </a:prstGeom>
        </p:spPr>
        <p:txBody>
          <a:bodyPr/>
          <a:lstStyle>
            <a:lvl1pPr>
              <a:defRPr/>
            </a:lvl1pPr>
          </a:lstStyle>
          <a:p>
            <a:r>
              <a:rPr lang="es-ES_tradnl"/>
              <a:t>Clic para editar título</a:t>
            </a:r>
            <a:endParaRPr lang="es-ES"/>
          </a:p>
        </p:txBody>
      </p:sp>
      <p:sp>
        <p:nvSpPr>
          <p:cNvPr id="3" name="Marcador de texto 2"/>
          <p:cNvSpPr>
            <a:spLocks noGrp="1"/>
          </p:cNvSpPr>
          <p:nvPr>
            <p:ph type="body" idx="1"/>
          </p:nvPr>
        </p:nvSpPr>
        <p:spPr>
          <a:xfrm>
            <a:off x="609679" y="1535113"/>
            <a:ext cx="5387619" cy="639763"/>
          </a:xfrm>
          <a:prstGeom prst="rect">
            <a:avLst/>
          </a:prstGeom>
        </p:spPr>
        <p:txBody>
          <a:bodyPr anchor="b"/>
          <a:lstStyle>
            <a:lvl1pPr marL="0" indent="0">
              <a:buNone/>
              <a:defRPr sz="2865" b="1"/>
            </a:lvl1pPr>
            <a:lvl2pPr marL="549164" indent="0">
              <a:buNone/>
              <a:defRPr sz="2344" b="1"/>
            </a:lvl2pPr>
            <a:lvl3pPr marL="1098327" indent="0">
              <a:buNone/>
              <a:defRPr sz="2214" b="1"/>
            </a:lvl3pPr>
            <a:lvl4pPr marL="1647491" indent="0">
              <a:buNone/>
              <a:defRPr sz="1954" b="1"/>
            </a:lvl4pPr>
            <a:lvl5pPr marL="2196653" indent="0">
              <a:buNone/>
              <a:defRPr sz="1954" b="1"/>
            </a:lvl5pPr>
            <a:lvl6pPr marL="2745817" indent="0">
              <a:buNone/>
              <a:defRPr sz="1954" b="1"/>
            </a:lvl6pPr>
            <a:lvl7pPr marL="3294981" indent="0">
              <a:buNone/>
              <a:defRPr sz="1954" b="1"/>
            </a:lvl7pPr>
            <a:lvl8pPr marL="3844144" indent="0">
              <a:buNone/>
              <a:defRPr sz="1954" b="1"/>
            </a:lvl8pPr>
            <a:lvl9pPr marL="4393308" indent="0">
              <a:buNone/>
              <a:defRPr sz="1954" b="1"/>
            </a:lvl9pPr>
          </a:lstStyle>
          <a:p>
            <a:pPr lvl="0"/>
            <a:r>
              <a:rPr lang="es-ES_tradnl"/>
              <a:t>Haga clic para modificar el estilo de texto del patrón</a:t>
            </a:r>
          </a:p>
        </p:txBody>
      </p:sp>
      <p:sp>
        <p:nvSpPr>
          <p:cNvPr id="4" name="Marcador de contenido 3"/>
          <p:cNvSpPr>
            <a:spLocks noGrp="1"/>
          </p:cNvSpPr>
          <p:nvPr>
            <p:ph sz="half" idx="2"/>
          </p:nvPr>
        </p:nvSpPr>
        <p:spPr>
          <a:xfrm>
            <a:off x="609679" y="2174876"/>
            <a:ext cx="5387619" cy="3951288"/>
          </a:xfrm>
          <a:prstGeom prst="rect">
            <a:avLst/>
          </a:prstGeom>
        </p:spPr>
        <p:txBody>
          <a:bodyPr/>
          <a:lstStyle>
            <a:lvl1pPr>
              <a:defRPr sz="2865"/>
            </a:lvl1pPr>
            <a:lvl2pPr>
              <a:defRPr sz="2344"/>
            </a:lvl2pPr>
            <a:lvl3pPr>
              <a:defRPr sz="2214"/>
            </a:lvl3pPr>
            <a:lvl4pPr>
              <a:defRPr sz="1954"/>
            </a:lvl4pPr>
            <a:lvl5pPr>
              <a:defRPr sz="1954"/>
            </a:lvl5pPr>
            <a:lvl6pPr>
              <a:defRPr sz="1954"/>
            </a:lvl6pPr>
            <a:lvl7pPr>
              <a:defRPr sz="1954"/>
            </a:lvl7pPr>
            <a:lvl8pPr>
              <a:defRPr sz="1954"/>
            </a:lvl8pPr>
            <a:lvl9pPr>
              <a:defRPr sz="1954"/>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texto 4"/>
          <p:cNvSpPr>
            <a:spLocks noGrp="1"/>
          </p:cNvSpPr>
          <p:nvPr>
            <p:ph type="body" sz="quarter" idx="3"/>
          </p:nvPr>
        </p:nvSpPr>
        <p:spPr>
          <a:xfrm>
            <a:off x="6194176" y="1535113"/>
            <a:ext cx="5389735" cy="639763"/>
          </a:xfrm>
          <a:prstGeom prst="rect">
            <a:avLst/>
          </a:prstGeom>
        </p:spPr>
        <p:txBody>
          <a:bodyPr anchor="b"/>
          <a:lstStyle>
            <a:lvl1pPr marL="0" indent="0">
              <a:buNone/>
              <a:defRPr sz="2865" b="1"/>
            </a:lvl1pPr>
            <a:lvl2pPr marL="549164" indent="0">
              <a:buNone/>
              <a:defRPr sz="2344" b="1"/>
            </a:lvl2pPr>
            <a:lvl3pPr marL="1098327" indent="0">
              <a:buNone/>
              <a:defRPr sz="2214" b="1"/>
            </a:lvl3pPr>
            <a:lvl4pPr marL="1647491" indent="0">
              <a:buNone/>
              <a:defRPr sz="1954" b="1"/>
            </a:lvl4pPr>
            <a:lvl5pPr marL="2196653" indent="0">
              <a:buNone/>
              <a:defRPr sz="1954" b="1"/>
            </a:lvl5pPr>
            <a:lvl6pPr marL="2745817" indent="0">
              <a:buNone/>
              <a:defRPr sz="1954" b="1"/>
            </a:lvl6pPr>
            <a:lvl7pPr marL="3294981" indent="0">
              <a:buNone/>
              <a:defRPr sz="1954" b="1"/>
            </a:lvl7pPr>
            <a:lvl8pPr marL="3844144" indent="0">
              <a:buNone/>
              <a:defRPr sz="1954" b="1"/>
            </a:lvl8pPr>
            <a:lvl9pPr marL="4393308" indent="0">
              <a:buNone/>
              <a:defRPr sz="1954"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6194176" y="2174876"/>
            <a:ext cx="5389735" cy="3951288"/>
          </a:xfrm>
          <a:prstGeom prst="rect">
            <a:avLst/>
          </a:prstGeom>
        </p:spPr>
        <p:txBody>
          <a:bodyPr/>
          <a:lstStyle>
            <a:lvl1pPr>
              <a:defRPr sz="2865"/>
            </a:lvl1pPr>
            <a:lvl2pPr>
              <a:defRPr sz="2344"/>
            </a:lvl2pPr>
            <a:lvl3pPr>
              <a:defRPr sz="2214"/>
            </a:lvl3pPr>
            <a:lvl4pPr>
              <a:defRPr sz="1954"/>
            </a:lvl4pPr>
            <a:lvl5pPr>
              <a:defRPr sz="1954"/>
            </a:lvl5pPr>
            <a:lvl6pPr>
              <a:defRPr sz="1954"/>
            </a:lvl6pPr>
            <a:lvl7pPr>
              <a:defRPr sz="1954"/>
            </a:lvl7pPr>
            <a:lvl8pPr>
              <a:defRPr sz="1954"/>
            </a:lvl8pPr>
            <a:lvl9pPr>
              <a:defRPr sz="1954"/>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7" name="Marcador de fecha 6"/>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28/10/2025</a:t>
            </a:fld>
            <a:endParaRPr lang="es-ES"/>
          </a:p>
        </p:txBody>
      </p:sp>
      <p:sp>
        <p:nvSpPr>
          <p:cNvPr id="8" name="Marcador de pie de página 7"/>
          <p:cNvSpPr>
            <a:spLocks noGrp="1"/>
          </p:cNvSpPr>
          <p:nvPr>
            <p:ph type="ftr" sz="quarter" idx="11"/>
          </p:nvPr>
        </p:nvSpPr>
        <p:spPr>
          <a:xfrm>
            <a:off x="4166144" y="6356352"/>
            <a:ext cx="3861303" cy="365124"/>
          </a:xfrm>
          <a:prstGeom prst="rect">
            <a:avLst/>
          </a:prstGeom>
        </p:spPr>
        <p:txBody>
          <a:bodyPr/>
          <a:lstStyle/>
          <a:p>
            <a:endParaRPr lang="es-ES"/>
          </a:p>
        </p:txBody>
      </p:sp>
      <p:sp>
        <p:nvSpPr>
          <p:cNvPr id="9" name="Marcador de número de diapositiva 8"/>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947240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p:nvPr>
        </p:nvSpPr>
        <p:spPr>
          <a:xfrm>
            <a:off x="609681" y="274638"/>
            <a:ext cx="10974230" cy="1143000"/>
          </a:xfrm>
          <a:prstGeom prst="rect">
            <a:avLst/>
          </a:prstGeom>
        </p:spPr>
        <p:txBody>
          <a:bodyPr/>
          <a:lstStyle/>
          <a:p>
            <a:r>
              <a:rPr lang="es-ES_tradnl"/>
              <a:t>Clic para editar título</a:t>
            </a:r>
            <a:endParaRPr lang="es-ES"/>
          </a:p>
        </p:txBody>
      </p:sp>
      <p:sp>
        <p:nvSpPr>
          <p:cNvPr id="3" name="Marcador de fecha 2"/>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28/10/2025</a:t>
            </a:fld>
            <a:endParaRPr lang="es-ES"/>
          </a:p>
        </p:txBody>
      </p:sp>
      <p:sp>
        <p:nvSpPr>
          <p:cNvPr id="4" name="Marcador de pie de página 3"/>
          <p:cNvSpPr>
            <a:spLocks noGrp="1"/>
          </p:cNvSpPr>
          <p:nvPr>
            <p:ph type="ftr" sz="quarter" idx="11"/>
          </p:nvPr>
        </p:nvSpPr>
        <p:spPr>
          <a:xfrm>
            <a:off x="4166144" y="6356352"/>
            <a:ext cx="3861303" cy="365124"/>
          </a:xfrm>
          <a:prstGeom prst="rect">
            <a:avLst/>
          </a:prstGeom>
        </p:spPr>
        <p:txBody>
          <a:bodyPr/>
          <a:lstStyle/>
          <a:p>
            <a:endParaRPr lang="es-ES"/>
          </a:p>
        </p:txBody>
      </p:sp>
      <p:sp>
        <p:nvSpPr>
          <p:cNvPr id="5" name="Marcador de número de diapositiva 4"/>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504005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28/10/2025</a:t>
            </a:fld>
            <a:endParaRPr lang="es-ES"/>
          </a:p>
        </p:txBody>
      </p:sp>
      <p:sp>
        <p:nvSpPr>
          <p:cNvPr id="3" name="Marcador de pie de página 2"/>
          <p:cNvSpPr>
            <a:spLocks noGrp="1"/>
          </p:cNvSpPr>
          <p:nvPr>
            <p:ph type="ftr" sz="quarter" idx="11"/>
          </p:nvPr>
        </p:nvSpPr>
        <p:spPr>
          <a:xfrm>
            <a:off x="4166144" y="6356352"/>
            <a:ext cx="3861303" cy="365124"/>
          </a:xfrm>
          <a:prstGeom prst="rect">
            <a:avLst/>
          </a:prstGeom>
        </p:spPr>
        <p:txBody>
          <a:bodyPr/>
          <a:lstStyle/>
          <a:p>
            <a:endParaRPr lang="es-ES"/>
          </a:p>
        </p:txBody>
      </p:sp>
      <p:sp>
        <p:nvSpPr>
          <p:cNvPr id="4" name="Marcador de número de diapositiva 3"/>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36923661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09682" y="273051"/>
            <a:ext cx="4011605" cy="1162049"/>
          </a:xfrm>
          <a:prstGeom prst="rect">
            <a:avLst/>
          </a:prstGeom>
        </p:spPr>
        <p:txBody>
          <a:bodyPr anchor="b"/>
          <a:lstStyle>
            <a:lvl1pPr algn="l">
              <a:defRPr sz="2344" b="1"/>
            </a:lvl1pPr>
          </a:lstStyle>
          <a:p>
            <a:r>
              <a:rPr lang="es-ES_tradnl"/>
              <a:t>Clic para editar título</a:t>
            </a:r>
            <a:endParaRPr lang="es-ES"/>
          </a:p>
        </p:txBody>
      </p:sp>
      <p:sp>
        <p:nvSpPr>
          <p:cNvPr id="3" name="Marcador de contenido 2"/>
          <p:cNvSpPr>
            <a:spLocks noGrp="1"/>
          </p:cNvSpPr>
          <p:nvPr>
            <p:ph idx="1"/>
          </p:nvPr>
        </p:nvSpPr>
        <p:spPr>
          <a:xfrm>
            <a:off x="4767355" y="273051"/>
            <a:ext cx="6816554" cy="5853113"/>
          </a:xfrm>
          <a:prstGeom prst="rect">
            <a:avLst/>
          </a:prstGeom>
        </p:spPr>
        <p:txBody>
          <a:bodyPr/>
          <a:lstStyle>
            <a:lvl1pPr>
              <a:defRPr sz="3907"/>
            </a:lvl1pPr>
            <a:lvl2pPr>
              <a:defRPr sz="3387"/>
            </a:lvl2pPr>
            <a:lvl3pPr>
              <a:defRPr sz="2865"/>
            </a:lvl3pPr>
            <a:lvl4pPr>
              <a:defRPr sz="2344"/>
            </a:lvl4pPr>
            <a:lvl5pPr>
              <a:defRPr sz="2344"/>
            </a:lvl5pPr>
            <a:lvl6pPr>
              <a:defRPr sz="2344"/>
            </a:lvl6pPr>
            <a:lvl7pPr>
              <a:defRPr sz="2344"/>
            </a:lvl7pPr>
            <a:lvl8pPr>
              <a:defRPr sz="2344"/>
            </a:lvl8pPr>
            <a:lvl9pPr>
              <a:defRPr sz="2344"/>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texto 3"/>
          <p:cNvSpPr>
            <a:spLocks noGrp="1"/>
          </p:cNvSpPr>
          <p:nvPr>
            <p:ph type="body" sz="half" idx="2"/>
          </p:nvPr>
        </p:nvSpPr>
        <p:spPr>
          <a:xfrm>
            <a:off x="609682" y="1435102"/>
            <a:ext cx="4011605" cy="4691062"/>
          </a:xfrm>
          <a:prstGeom prst="rect">
            <a:avLst/>
          </a:prstGeom>
        </p:spPr>
        <p:txBody>
          <a:bodyPr/>
          <a:lstStyle>
            <a:lvl1pPr marL="0" indent="0">
              <a:buNone/>
              <a:defRPr sz="1693"/>
            </a:lvl1pPr>
            <a:lvl2pPr marL="549164" indent="0">
              <a:buNone/>
              <a:defRPr sz="1433"/>
            </a:lvl2pPr>
            <a:lvl3pPr marL="1098327" indent="0">
              <a:buNone/>
              <a:defRPr sz="1172"/>
            </a:lvl3pPr>
            <a:lvl4pPr marL="1647491" indent="0">
              <a:buNone/>
              <a:defRPr sz="1042"/>
            </a:lvl4pPr>
            <a:lvl5pPr marL="2196653" indent="0">
              <a:buNone/>
              <a:defRPr sz="1042"/>
            </a:lvl5pPr>
            <a:lvl6pPr marL="2745817" indent="0">
              <a:buNone/>
              <a:defRPr sz="1042"/>
            </a:lvl6pPr>
            <a:lvl7pPr marL="3294981" indent="0">
              <a:buNone/>
              <a:defRPr sz="1042"/>
            </a:lvl7pPr>
            <a:lvl8pPr marL="3844144" indent="0">
              <a:buNone/>
              <a:defRPr sz="1042"/>
            </a:lvl8pPr>
            <a:lvl9pPr marL="4393308" indent="0">
              <a:buNone/>
              <a:defRPr sz="1042"/>
            </a:lvl9pPr>
          </a:lstStyle>
          <a:p>
            <a:pPr lvl="0"/>
            <a:r>
              <a:rPr lang="es-ES_tradnl"/>
              <a:t>Haga clic para modificar el estilo de texto del patrón</a:t>
            </a:r>
          </a:p>
        </p:txBody>
      </p:sp>
      <p:sp>
        <p:nvSpPr>
          <p:cNvPr id="5" name="Marcador de fecha 4"/>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28/10/2025</a:t>
            </a:fld>
            <a:endParaRPr lang="es-ES"/>
          </a:p>
        </p:txBody>
      </p:sp>
      <p:sp>
        <p:nvSpPr>
          <p:cNvPr id="6" name="Marcador de pie de página 5"/>
          <p:cNvSpPr>
            <a:spLocks noGrp="1"/>
          </p:cNvSpPr>
          <p:nvPr>
            <p:ph type="ftr" sz="quarter" idx="11"/>
          </p:nvPr>
        </p:nvSpPr>
        <p:spPr>
          <a:xfrm>
            <a:off x="4166144" y="6356352"/>
            <a:ext cx="3861303" cy="365124"/>
          </a:xfrm>
          <a:prstGeom prst="rect">
            <a:avLst/>
          </a:prstGeom>
        </p:spPr>
        <p:txBody>
          <a:bodyPr/>
          <a:lstStyle/>
          <a:p>
            <a:endParaRPr lang="es-ES"/>
          </a:p>
        </p:txBody>
      </p:sp>
      <p:sp>
        <p:nvSpPr>
          <p:cNvPr id="7" name="Marcador de número de diapositiva 6"/>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2637402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2390029" y="4800599"/>
            <a:ext cx="7316153" cy="566739"/>
          </a:xfrm>
          <a:prstGeom prst="rect">
            <a:avLst/>
          </a:prstGeom>
        </p:spPr>
        <p:txBody>
          <a:bodyPr anchor="b"/>
          <a:lstStyle>
            <a:lvl1pPr algn="l">
              <a:defRPr sz="2344" b="1"/>
            </a:lvl1pPr>
          </a:lstStyle>
          <a:p>
            <a:r>
              <a:rPr lang="es-ES_tradnl"/>
              <a:t>Clic para editar título</a:t>
            </a:r>
            <a:endParaRPr lang="es-ES"/>
          </a:p>
        </p:txBody>
      </p:sp>
      <p:sp>
        <p:nvSpPr>
          <p:cNvPr id="3" name="Marcador de posición de imagen 2"/>
          <p:cNvSpPr>
            <a:spLocks noGrp="1"/>
          </p:cNvSpPr>
          <p:nvPr>
            <p:ph type="pic" idx="1"/>
          </p:nvPr>
        </p:nvSpPr>
        <p:spPr>
          <a:xfrm>
            <a:off x="2390029" y="612777"/>
            <a:ext cx="7316153" cy="4114800"/>
          </a:xfrm>
          <a:prstGeom prst="rect">
            <a:avLst/>
          </a:prstGeom>
        </p:spPr>
        <p:txBody>
          <a:bodyPr/>
          <a:lstStyle>
            <a:lvl1pPr marL="0" indent="0">
              <a:buNone/>
              <a:defRPr sz="3907"/>
            </a:lvl1pPr>
            <a:lvl2pPr marL="549164" indent="0">
              <a:buNone/>
              <a:defRPr sz="3387"/>
            </a:lvl2pPr>
            <a:lvl3pPr marL="1098327" indent="0">
              <a:buNone/>
              <a:defRPr sz="2865"/>
            </a:lvl3pPr>
            <a:lvl4pPr marL="1647491" indent="0">
              <a:buNone/>
              <a:defRPr sz="2344"/>
            </a:lvl4pPr>
            <a:lvl5pPr marL="2196653" indent="0">
              <a:buNone/>
              <a:defRPr sz="2344"/>
            </a:lvl5pPr>
            <a:lvl6pPr marL="2745817" indent="0">
              <a:buNone/>
              <a:defRPr sz="2344"/>
            </a:lvl6pPr>
            <a:lvl7pPr marL="3294981" indent="0">
              <a:buNone/>
              <a:defRPr sz="2344"/>
            </a:lvl7pPr>
            <a:lvl8pPr marL="3844144" indent="0">
              <a:buNone/>
              <a:defRPr sz="2344"/>
            </a:lvl8pPr>
            <a:lvl9pPr marL="4393308" indent="0">
              <a:buNone/>
              <a:defRPr sz="2344"/>
            </a:lvl9pPr>
          </a:lstStyle>
          <a:p>
            <a:endParaRPr lang="es-ES"/>
          </a:p>
        </p:txBody>
      </p:sp>
      <p:sp>
        <p:nvSpPr>
          <p:cNvPr id="4" name="Marcador de texto 3"/>
          <p:cNvSpPr>
            <a:spLocks noGrp="1"/>
          </p:cNvSpPr>
          <p:nvPr>
            <p:ph type="body" sz="half" idx="2"/>
          </p:nvPr>
        </p:nvSpPr>
        <p:spPr>
          <a:xfrm>
            <a:off x="2390029" y="5367339"/>
            <a:ext cx="7316153" cy="804862"/>
          </a:xfrm>
          <a:prstGeom prst="rect">
            <a:avLst/>
          </a:prstGeom>
        </p:spPr>
        <p:txBody>
          <a:bodyPr/>
          <a:lstStyle>
            <a:lvl1pPr marL="0" indent="0">
              <a:buNone/>
              <a:defRPr sz="1693"/>
            </a:lvl1pPr>
            <a:lvl2pPr marL="549164" indent="0">
              <a:buNone/>
              <a:defRPr sz="1433"/>
            </a:lvl2pPr>
            <a:lvl3pPr marL="1098327" indent="0">
              <a:buNone/>
              <a:defRPr sz="1172"/>
            </a:lvl3pPr>
            <a:lvl4pPr marL="1647491" indent="0">
              <a:buNone/>
              <a:defRPr sz="1042"/>
            </a:lvl4pPr>
            <a:lvl5pPr marL="2196653" indent="0">
              <a:buNone/>
              <a:defRPr sz="1042"/>
            </a:lvl5pPr>
            <a:lvl6pPr marL="2745817" indent="0">
              <a:buNone/>
              <a:defRPr sz="1042"/>
            </a:lvl6pPr>
            <a:lvl7pPr marL="3294981" indent="0">
              <a:buNone/>
              <a:defRPr sz="1042"/>
            </a:lvl7pPr>
            <a:lvl8pPr marL="3844144" indent="0">
              <a:buNone/>
              <a:defRPr sz="1042"/>
            </a:lvl8pPr>
            <a:lvl9pPr marL="4393308" indent="0">
              <a:buNone/>
              <a:defRPr sz="1042"/>
            </a:lvl9pPr>
          </a:lstStyle>
          <a:p>
            <a:pPr lvl="0"/>
            <a:r>
              <a:rPr lang="es-ES_tradnl"/>
              <a:t>Haga clic para modificar el estilo de texto del patrón</a:t>
            </a:r>
          </a:p>
        </p:txBody>
      </p:sp>
      <p:sp>
        <p:nvSpPr>
          <p:cNvPr id="5" name="Marcador de fecha 4"/>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28/10/2025</a:t>
            </a:fld>
            <a:endParaRPr lang="es-ES"/>
          </a:p>
        </p:txBody>
      </p:sp>
      <p:sp>
        <p:nvSpPr>
          <p:cNvPr id="6" name="Marcador de pie de página 5"/>
          <p:cNvSpPr>
            <a:spLocks noGrp="1"/>
          </p:cNvSpPr>
          <p:nvPr>
            <p:ph type="ftr" sz="quarter" idx="11"/>
          </p:nvPr>
        </p:nvSpPr>
        <p:spPr>
          <a:xfrm>
            <a:off x="4166144" y="6356352"/>
            <a:ext cx="3861303" cy="365124"/>
          </a:xfrm>
          <a:prstGeom prst="rect">
            <a:avLst/>
          </a:prstGeom>
        </p:spPr>
        <p:txBody>
          <a:bodyPr/>
          <a:lstStyle/>
          <a:p>
            <a:endParaRPr lang="es-ES"/>
          </a:p>
        </p:txBody>
      </p:sp>
      <p:sp>
        <p:nvSpPr>
          <p:cNvPr id="7" name="Marcador de número de diapositiva 6"/>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1339691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id="{FE719049-0792-3C47-8B7F-6A2B8796E369}"/>
              </a:ext>
            </a:extLst>
          </p:cNvPr>
          <p:cNvPicPr>
            <a:picLocks noChangeAspect="1"/>
          </p:cNvPicPr>
          <p:nvPr userDrawn="1"/>
        </p:nvPicPr>
        <p:blipFill>
          <a:blip r:embed="rId13"/>
          <a:stretch>
            <a:fillRect/>
          </a:stretch>
        </p:blipFill>
        <p:spPr>
          <a:xfrm>
            <a:off x="3261" y="0"/>
            <a:ext cx="12187066" cy="6858000"/>
          </a:xfrm>
          <a:prstGeom prst="rect">
            <a:avLst/>
          </a:prstGeom>
        </p:spPr>
      </p:pic>
      <p:pic>
        <p:nvPicPr>
          <p:cNvPr id="10" name="Imagen 9">
            <a:extLst>
              <a:ext uri="{FF2B5EF4-FFF2-40B4-BE49-F238E27FC236}">
                <a16:creationId xmlns:a16="http://schemas.microsoft.com/office/drawing/2014/main" id="{183BDCB3-BDA9-9F48-A911-03AD84A91034}"/>
              </a:ext>
            </a:extLst>
          </p:cNvPr>
          <p:cNvPicPr>
            <a:picLocks noChangeAspect="1"/>
          </p:cNvPicPr>
          <p:nvPr userDrawn="1"/>
        </p:nvPicPr>
        <p:blipFill>
          <a:blip r:embed="rId14"/>
          <a:srcRect/>
          <a:stretch/>
        </p:blipFill>
        <p:spPr>
          <a:xfrm>
            <a:off x="6433" y="3172"/>
            <a:ext cx="12180722" cy="6851656"/>
          </a:xfrm>
          <a:prstGeom prst="rect">
            <a:avLst/>
          </a:prstGeom>
        </p:spPr>
      </p:pic>
    </p:spTree>
    <p:extLst>
      <p:ext uri="{BB962C8B-B14F-4D97-AF65-F5344CB8AC3E}">
        <p14:creationId xmlns:p14="http://schemas.microsoft.com/office/powerpoint/2010/main" val="13167649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549164" rtl="0" eaLnBrk="1" latinLnBrk="0" hangingPunct="1">
        <a:spcBef>
          <a:spcPct val="0"/>
        </a:spcBef>
        <a:buNone/>
        <a:defRPr sz="5340" kern="1200">
          <a:solidFill>
            <a:schemeClr val="tx1"/>
          </a:solidFill>
          <a:latin typeface="+mj-lt"/>
          <a:ea typeface="+mj-ea"/>
          <a:cs typeface="+mj-cs"/>
        </a:defRPr>
      </a:lvl1pPr>
    </p:titleStyle>
    <p:bodyStyle>
      <a:lvl1pPr marL="411872" indent="-411872" algn="l" defTabSz="549164" rtl="0" eaLnBrk="1" latinLnBrk="0" hangingPunct="1">
        <a:spcBef>
          <a:spcPct val="20000"/>
        </a:spcBef>
        <a:buFont typeface="Arial"/>
        <a:buChar char="•"/>
        <a:defRPr sz="3907" kern="1200">
          <a:solidFill>
            <a:schemeClr val="tx1"/>
          </a:solidFill>
          <a:latin typeface="+mn-lt"/>
          <a:ea typeface="+mn-ea"/>
          <a:cs typeface="+mn-cs"/>
        </a:defRPr>
      </a:lvl1pPr>
      <a:lvl2pPr marL="892390" indent="-343228" algn="l" defTabSz="549164" rtl="0" eaLnBrk="1" latinLnBrk="0" hangingPunct="1">
        <a:spcBef>
          <a:spcPct val="20000"/>
        </a:spcBef>
        <a:buFont typeface="Arial"/>
        <a:buChar char="–"/>
        <a:defRPr sz="3387" kern="1200">
          <a:solidFill>
            <a:schemeClr val="tx1"/>
          </a:solidFill>
          <a:latin typeface="+mn-lt"/>
          <a:ea typeface="+mn-ea"/>
          <a:cs typeface="+mn-cs"/>
        </a:defRPr>
      </a:lvl2pPr>
      <a:lvl3pPr marL="1372909" indent="-274582" algn="l" defTabSz="549164" rtl="0" eaLnBrk="1" latinLnBrk="0" hangingPunct="1">
        <a:spcBef>
          <a:spcPct val="20000"/>
        </a:spcBef>
        <a:buFont typeface="Arial"/>
        <a:buChar char="•"/>
        <a:defRPr sz="2865" kern="1200">
          <a:solidFill>
            <a:schemeClr val="tx1"/>
          </a:solidFill>
          <a:latin typeface="+mn-lt"/>
          <a:ea typeface="+mn-ea"/>
          <a:cs typeface="+mn-cs"/>
        </a:defRPr>
      </a:lvl3pPr>
      <a:lvl4pPr marL="1922071" indent="-274582" algn="l" defTabSz="549164" rtl="0" eaLnBrk="1" latinLnBrk="0" hangingPunct="1">
        <a:spcBef>
          <a:spcPct val="20000"/>
        </a:spcBef>
        <a:buFont typeface="Arial"/>
        <a:buChar char="–"/>
        <a:defRPr sz="2344" kern="1200">
          <a:solidFill>
            <a:schemeClr val="tx1"/>
          </a:solidFill>
          <a:latin typeface="+mn-lt"/>
          <a:ea typeface="+mn-ea"/>
          <a:cs typeface="+mn-cs"/>
        </a:defRPr>
      </a:lvl4pPr>
      <a:lvl5pPr marL="2471236" indent="-274582" algn="l" defTabSz="549164" rtl="0" eaLnBrk="1" latinLnBrk="0" hangingPunct="1">
        <a:spcBef>
          <a:spcPct val="20000"/>
        </a:spcBef>
        <a:buFont typeface="Arial"/>
        <a:buChar char="»"/>
        <a:defRPr sz="2344" kern="1200">
          <a:solidFill>
            <a:schemeClr val="tx1"/>
          </a:solidFill>
          <a:latin typeface="+mn-lt"/>
          <a:ea typeface="+mn-ea"/>
          <a:cs typeface="+mn-cs"/>
        </a:defRPr>
      </a:lvl5pPr>
      <a:lvl6pPr marL="3020399" indent="-274582" algn="l" defTabSz="549164" rtl="0" eaLnBrk="1" latinLnBrk="0" hangingPunct="1">
        <a:spcBef>
          <a:spcPct val="20000"/>
        </a:spcBef>
        <a:buFont typeface="Arial"/>
        <a:buChar char="•"/>
        <a:defRPr sz="2344" kern="1200">
          <a:solidFill>
            <a:schemeClr val="tx1"/>
          </a:solidFill>
          <a:latin typeface="+mn-lt"/>
          <a:ea typeface="+mn-ea"/>
          <a:cs typeface="+mn-cs"/>
        </a:defRPr>
      </a:lvl6pPr>
      <a:lvl7pPr marL="3569563" indent="-274582" algn="l" defTabSz="549164" rtl="0" eaLnBrk="1" latinLnBrk="0" hangingPunct="1">
        <a:spcBef>
          <a:spcPct val="20000"/>
        </a:spcBef>
        <a:buFont typeface="Arial"/>
        <a:buChar char="•"/>
        <a:defRPr sz="2344" kern="1200">
          <a:solidFill>
            <a:schemeClr val="tx1"/>
          </a:solidFill>
          <a:latin typeface="+mn-lt"/>
          <a:ea typeface="+mn-ea"/>
          <a:cs typeface="+mn-cs"/>
        </a:defRPr>
      </a:lvl7pPr>
      <a:lvl8pPr marL="4118726" indent="-274582" algn="l" defTabSz="549164" rtl="0" eaLnBrk="1" latinLnBrk="0" hangingPunct="1">
        <a:spcBef>
          <a:spcPct val="20000"/>
        </a:spcBef>
        <a:buFont typeface="Arial"/>
        <a:buChar char="•"/>
        <a:defRPr sz="2344" kern="1200">
          <a:solidFill>
            <a:schemeClr val="tx1"/>
          </a:solidFill>
          <a:latin typeface="+mn-lt"/>
          <a:ea typeface="+mn-ea"/>
          <a:cs typeface="+mn-cs"/>
        </a:defRPr>
      </a:lvl8pPr>
      <a:lvl9pPr marL="4667890" indent="-274582" algn="l" defTabSz="549164" rtl="0" eaLnBrk="1" latinLnBrk="0" hangingPunct="1">
        <a:spcBef>
          <a:spcPct val="20000"/>
        </a:spcBef>
        <a:buFont typeface="Arial"/>
        <a:buChar char="•"/>
        <a:defRPr sz="2344" kern="1200">
          <a:solidFill>
            <a:schemeClr val="tx1"/>
          </a:solidFill>
          <a:latin typeface="+mn-lt"/>
          <a:ea typeface="+mn-ea"/>
          <a:cs typeface="+mn-cs"/>
        </a:defRPr>
      </a:lvl9pPr>
    </p:bodyStyle>
    <p:otherStyle>
      <a:defPPr>
        <a:defRPr lang="es-ES"/>
      </a:defPPr>
      <a:lvl1pPr marL="0" algn="l" defTabSz="549164" rtl="0" eaLnBrk="1" latinLnBrk="0" hangingPunct="1">
        <a:defRPr sz="2214" kern="1200">
          <a:solidFill>
            <a:schemeClr val="tx1"/>
          </a:solidFill>
          <a:latin typeface="+mn-lt"/>
          <a:ea typeface="+mn-ea"/>
          <a:cs typeface="+mn-cs"/>
        </a:defRPr>
      </a:lvl1pPr>
      <a:lvl2pPr marL="549164" algn="l" defTabSz="549164" rtl="0" eaLnBrk="1" latinLnBrk="0" hangingPunct="1">
        <a:defRPr sz="2214" kern="1200">
          <a:solidFill>
            <a:schemeClr val="tx1"/>
          </a:solidFill>
          <a:latin typeface="+mn-lt"/>
          <a:ea typeface="+mn-ea"/>
          <a:cs typeface="+mn-cs"/>
        </a:defRPr>
      </a:lvl2pPr>
      <a:lvl3pPr marL="1098327" algn="l" defTabSz="549164" rtl="0" eaLnBrk="1" latinLnBrk="0" hangingPunct="1">
        <a:defRPr sz="2214" kern="1200">
          <a:solidFill>
            <a:schemeClr val="tx1"/>
          </a:solidFill>
          <a:latin typeface="+mn-lt"/>
          <a:ea typeface="+mn-ea"/>
          <a:cs typeface="+mn-cs"/>
        </a:defRPr>
      </a:lvl3pPr>
      <a:lvl4pPr marL="1647491" algn="l" defTabSz="549164" rtl="0" eaLnBrk="1" latinLnBrk="0" hangingPunct="1">
        <a:defRPr sz="2214" kern="1200">
          <a:solidFill>
            <a:schemeClr val="tx1"/>
          </a:solidFill>
          <a:latin typeface="+mn-lt"/>
          <a:ea typeface="+mn-ea"/>
          <a:cs typeface="+mn-cs"/>
        </a:defRPr>
      </a:lvl4pPr>
      <a:lvl5pPr marL="2196653" algn="l" defTabSz="549164" rtl="0" eaLnBrk="1" latinLnBrk="0" hangingPunct="1">
        <a:defRPr sz="2214" kern="1200">
          <a:solidFill>
            <a:schemeClr val="tx1"/>
          </a:solidFill>
          <a:latin typeface="+mn-lt"/>
          <a:ea typeface="+mn-ea"/>
          <a:cs typeface="+mn-cs"/>
        </a:defRPr>
      </a:lvl5pPr>
      <a:lvl6pPr marL="2745817" algn="l" defTabSz="549164" rtl="0" eaLnBrk="1" latinLnBrk="0" hangingPunct="1">
        <a:defRPr sz="2214" kern="1200">
          <a:solidFill>
            <a:schemeClr val="tx1"/>
          </a:solidFill>
          <a:latin typeface="+mn-lt"/>
          <a:ea typeface="+mn-ea"/>
          <a:cs typeface="+mn-cs"/>
        </a:defRPr>
      </a:lvl6pPr>
      <a:lvl7pPr marL="3294981" algn="l" defTabSz="549164" rtl="0" eaLnBrk="1" latinLnBrk="0" hangingPunct="1">
        <a:defRPr sz="2214" kern="1200">
          <a:solidFill>
            <a:schemeClr val="tx1"/>
          </a:solidFill>
          <a:latin typeface="+mn-lt"/>
          <a:ea typeface="+mn-ea"/>
          <a:cs typeface="+mn-cs"/>
        </a:defRPr>
      </a:lvl7pPr>
      <a:lvl8pPr marL="3844144" algn="l" defTabSz="549164" rtl="0" eaLnBrk="1" latinLnBrk="0" hangingPunct="1">
        <a:defRPr sz="2214" kern="1200">
          <a:solidFill>
            <a:schemeClr val="tx1"/>
          </a:solidFill>
          <a:latin typeface="+mn-lt"/>
          <a:ea typeface="+mn-ea"/>
          <a:cs typeface="+mn-cs"/>
        </a:defRPr>
      </a:lvl8pPr>
      <a:lvl9pPr marL="4393308" algn="l" defTabSz="549164" rtl="0" eaLnBrk="1" latinLnBrk="0" hangingPunct="1">
        <a:defRPr sz="221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87AFCA20-AEB8-05FF-6AA7-1C617DD9919A}"/>
              </a:ext>
            </a:extLst>
          </p:cNvPr>
          <p:cNvSpPr txBox="1"/>
          <p:nvPr/>
        </p:nvSpPr>
        <p:spPr>
          <a:xfrm>
            <a:off x="68417" y="478828"/>
            <a:ext cx="4960783" cy="4324261"/>
          </a:xfrm>
          <a:prstGeom prst="rect">
            <a:avLst/>
          </a:prstGeom>
          <a:noFill/>
        </p:spPr>
        <p:txBody>
          <a:bodyPr wrap="square">
            <a:spAutoFit/>
          </a:bodyPr>
          <a:lstStyle/>
          <a:p>
            <a:pPr algn="ctr">
              <a:defRPr sz="3600" b="1">
                <a:solidFill>
                  <a:srgbClr val="003366"/>
                </a:solidFill>
              </a:defRPr>
            </a:pPr>
            <a:r>
              <a:rPr lang="es-MX" sz="2500" dirty="0">
                <a:solidFill>
                  <a:schemeClr val="bg1"/>
                </a:solidFill>
                <a:latin typeface="Times New Roman" panose="02020603050405020304" pitchFamily="18" charset="0"/>
                <a:cs typeface="Times New Roman" panose="02020603050405020304" pitchFamily="18" charset="0"/>
              </a:rPr>
              <a:t>Sistema Integral de Gestión del Bienestar Familiar (SIGE)</a:t>
            </a:r>
          </a:p>
          <a:p>
            <a:pPr algn="ctr">
              <a:defRPr sz="3600" b="1">
                <a:solidFill>
                  <a:srgbClr val="003366"/>
                </a:solidFill>
              </a:defRPr>
            </a:pPr>
            <a:endParaRPr lang="es-MX" sz="2500" dirty="0">
              <a:solidFill>
                <a:schemeClr val="bg1"/>
              </a:solidFill>
              <a:latin typeface="Times New Roman" panose="02020603050405020304" pitchFamily="18" charset="0"/>
              <a:cs typeface="Times New Roman" panose="02020603050405020304" pitchFamily="18" charset="0"/>
            </a:endParaRPr>
          </a:p>
          <a:p>
            <a:pPr algn="ctr">
              <a:defRPr sz="3600" b="1">
                <a:solidFill>
                  <a:srgbClr val="003366"/>
                </a:solidFill>
              </a:defRPr>
            </a:pPr>
            <a:endParaRPr lang="es-MX" sz="2500" dirty="0">
              <a:solidFill>
                <a:schemeClr val="bg1"/>
              </a:solidFill>
              <a:latin typeface="Times New Roman" panose="02020603050405020304" pitchFamily="18" charset="0"/>
              <a:cs typeface="Times New Roman" panose="02020603050405020304" pitchFamily="18" charset="0"/>
            </a:endParaRPr>
          </a:p>
          <a:p>
            <a:pPr algn="ctr">
              <a:defRPr sz="3600" b="1">
                <a:solidFill>
                  <a:srgbClr val="003366"/>
                </a:solidFill>
              </a:defRPr>
            </a:pPr>
            <a:endParaRPr lang="es-MX" sz="2500" dirty="0">
              <a:solidFill>
                <a:schemeClr val="bg1"/>
              </a:solidFill>
              <a:latin typeface="Times New Roman" panose="02020603050405020304" pitchFamily="18" charset="0"/>
              <a:cs typeface="Times New Roman" panose="02020603050405020304" pitchFamily="18" charset="0"/>
            </a:endParaRPr>
          </a:p>
          <a:p>
            <a:pPr algn="ctr">
              <a:defRPr sz="3600" b="1">
                <a:solidFill>
                  <a:srgbClr val="003366"/>
                </a:solidFill>
              </a:defRPr>
            </a:pPr>
            <a:endParaRPr lang="es-MX" sz="2500" dirty="0">
              <a:solidFill>
                <a:schemeClr val="bg1"/>
              </a:solidFill>
              <a:latin typeface="Times New Roman" panose="02020603050405020304" pitchFamily="18" charset="0"/>
              <a:cs typeface="Times New Roman" panose="02020603050405020304" pitchFamily="18" charset="0"/>
            </a:endParaRPr>
          </a:p>
          <a:p>
            <a:pPr algn="ctr">
              <a:defRPr sz="3600" b="1">
                <a:solidFill>
                  <a:srgbClr val="003366"/>
                </a:solidFill>
              </a:defRPr>
            </a:pPr>
            <a:r>
              <a:rPr lang="es-MX" sz="2500" dirty="0">
                <a:solidFill>
                  <a:schemeClr val="bg1"/>
                </a:solidFill>
                <a:latin typeface="Times New Roman" panose="02020603050405020304" pitchFamily="18" charset="0"/>
                <a:cs typeface="Times New Roman" panose="02020603050405020304" pitchFamily="18" charset="0"/>
              </a:rPr>
              <a:t>Johan Carillo &amp; Carlos Culma</a:t>
            </a:r>
          </a:p>
          <a:p>
            <a:pPr algn="ctr">
              <a:defRPr sz="3600" b="1">
                <a:solidFill>
                  <a:srgbClr val="003366"/>
                </a:solidFill>
              </a:defRPr>
            </a:pPr>
            <a:endParaRPr lang="es-MX" sz="2500" dirty="0">
              <a:solidFill>
                <a:schemeClr val="bg1"/>
              </a:solidFill>
              <a:latin typeface="Times New Roman" panose="02020603050405020304" pitchFamily="18" charset="0"/>
              <a:cs typeface="Times New Roman" panose="02020603050405020304" pitchFamily="18" charset="0"/>
            </a:endParaRPr>
          </a:p>
          <a:p>
            <a:pPr algn="ctr">
              <a:defRPr sz="3600" b="1">
                <a:solidFill>
                  <a:srgbClr val="003366"/>
                </a:solidFill>
              </a:defRPr>
            </a:pPr>
            <a:r>
              <a:rPr lang="es-MX" sz="2500" dirty="0">
                <a:solidFill>
                  <a:schemeClr val="bg1"/>
                </a:solidFill>
                <a:latin typeface="Times New Roman" panose="02020603050405020304" pitchFamily="18" charset="0"/>
                <a:cs typeface="Times New Roman" panose="02020603050405020304" pitchFamily="18" charset="0"/>
              </a:rPr>
              <a:t>Ingeniería de sistemas</a:t>
            </a:r>
          </a:p>
          <a:p>
            <a:pPr algn="ctr">
              <a:defRPr sz="3600" b="1">
                <a:solidFill>
                  <a:srgbClr val="003366"/>
                </a:solidFill>
              </a:defRPr>
            </a:pPr>
            <a:r>
              <a:rPr lang="es-MX" sz="2500" dirty="0">
                <a:solidFill>
                  <a:schemeClr val="bg1"/>
                </a:solidFill>
                <a:latin typeface="Times New Roman" panose="02020603050405020304" pitchFamily="18" charset="0"/>
                <a:cs typeface="Times New Roman" panose="02020603050405020304" pitchFamily="18" charset="0"/>
              </a:rPr>
              <a:t>CORHUILA</a:t>
            </a:r>
          </a:p>
          <a:p>
            <a:pPr algn="ctr">
              <a:defRPr sz="3600" b="1">
                <a:solidFill>
                  <a:srgbClr val="003366"/>
                </a:solidFill>
              </a:defRPr>
            </a:pPr>
            <a:r>
              <a:rPr lang="es-MX" sz="2500" dirty="0">
                <a:solidFill>
                  <a:schemeClr val="bg1"/>
                </a:solidFill>
                <a:latin typeface="Times New Roman" panose="02020603050405020304" pitchFamily="18" charset="0"/>
                <a:cs typeface="Times New Roman" panose="02020603050405020304" pitchFamily="18" charset="0"/>
              </a:rPr>
              <a:t>16/10/2025</a:t>
            </a:r>
          </a:p>
        </p:txBody>
      </p:sp>
      <p:pic>
        <p:nvPicPr>
          <p:cNvPr id="2" name="Marcador de posición de imagen 7" descr="Un grupo de personas sentadas en una mesa">
            <a:extLst>
              <a:ext uri="{FF2B5EF4-FFF2-40B4-BE49-F238E27FC236}">
                <a16:creationId xmlns:a16="http://schemas.microsoft.com/office/drawing/2014/main" id="{8DF29823-B506-4F91-FF91-D7D96D078FEF}"/>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a:stretch/>
        </p:blipFill>
        <p:spPr>
          <a:xfrm>
            <a:off x="5141902" y="478828"/>
            <a:ext cx="6983269" cy="4803089"/>
          </a:xfrm>
          <a:prstGeom prst="rect">
            <a:avLst/>
          </a:prstGeom>
        </p:spPr>
      </p:pic>
    </p:spTree>
    <p:extLst>
      <p:ext uri="{BB962C8B-B14F-4D97-AF65-F5344CB8AC3E}">
        <p14:creationId xmlns:p14="http://schemas.microsoft.com/office/powerpoint/2010/main" val="17993484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ECF1FDF8-1D09-D6E8-FFF4-FCAD81F32F4C}"/>
              </a:ext>
            </a:extLst>
          </p:cNvPr>
          <p:cNvSpPr txBox="1"/>
          <p:nvPr/>
        </p:nvSpPr>
        <p:spPr>
          <a:xfrm>
            <a:off x="288036" y="1293756"/>
            <a:ext cx="5513157" cy="2881815"/>
          </a:xfrm>
          <a:prstGeom prst="rect">
            <a:avLst/>
          </a:prstGeom>
          <a:noFill/>
        </p:spPr>
        <p:txBody>
          <a:bodyPr wrap="square">
            <a:spAutoFit/>
          </a:bodyPr>
          <a:lstStyle/>
          <a:p>
            <a:r>
              <a:rPr lang="es-MX" dirty="0"/>
              <a:t>• Promueve la transformación digital en el bienestar familiar.</a:t>
            </a:r>
          </a:p>
          <a:p>
            <a:r>
              <a:rPr lang="es-MX" dirty="0"/>
              <a:t>• Facilita la comunicación interna y la inducción.</a:t>
            </a:r>
          </a:p>
          <a:p>
            <a:r>
              <a:rPr lang="es-MX" dirty="0"/>
              <a:t>• Mejora el acceso y comprensión de las políticas institucionales.</a:t>
            </a:r>
          </a:p>
          <a:p>
            <a:r>
              <a:rPr lang="es-MX" dirty="0"/>
              <a:t>• Moderniza los procesos administrativos y formativos.</a:t>
            </a:r>
          </a:p>
        </p:txBody>
      </p:sp>
      <p:sp>
        <p:nvSpPr>
          <p:cNvPr id="5" name="CuadroTexto 4">
            <a:extLst>
              <a:ext uri="{FF2B5EF4-FFF2-40B4-BE49-F238E27FC236}">
                <a16:creationId xmlns:a16="http://schemas.microsoft.com/office/drawing/2014/main" id="{761756CA-1DA3-F1CB-7978-93BB6DD2FB62}"/>
              </a:ext>
            </a:extLst>
          </p:cNvPr>
          <p:cNvSpPr txBox="1"/>
          <p:nvPr/>
        </p:nvSpPr>
        <p:spPr>
          <a:xfrm>
            <a:off x="288036" y="666459"/>
            <a:ext cx="6099048" cy="441018"/>
          </a:xfrm>
          <a:prstGeom prst="rect">
            <a:avLst/>
          </a:prstGeom>
          <a:noFill/>
        </p:spPr>
        <p:txBody>
          <a:bodyPr wrap="square">
            <a:spAutoFit/>
          </a:bodyPr>
          <a:lstStyle/>
          <a:p>
            <a:r>
              <a:rPr lang="es-CO" dirty="0"/>
              <a:t>Impacto Institucional</a:t>
            </a:r>
          </a:p>
        </p:txBody>
      </p:sp>
      <p:pic>
        <p:nvPicPr>
          <p:cNvPr id="9" name="Imagen 8">
            <a:extLst>
              <a:ext uri="{FF2B5EF4-FFF2-40B4-BE49-F238E27FC236}">
                <a16:creationId xmlns:a16="http://schemas.microsoft.com/office/drawing/2014/main" id="{00736AFD-D505-457E-79F4-0C7C0B2F6093}"/>
              </a:ext>
            </a:extLst>
          </p:cNvPr>
          <p:cNvPicPr>
            <a:picLocks noChangeAspect="1"/>
          </p:cNvPicPr>
          <p:nvPr/>
        </p:nvPicPr>
        <p:blipFill>
          <a:blip r:embed="rId2"/>
          <a:stretch>
            <a:fillRect/>
          </a:stretch>
        </p:blipFill>
        <p:spPr>
          <a:xfrm>
            <a:off x="5666459" y="886968"/>
            <a:ext cx="6415612" cy="3691174"/>
          </a:xfrm>
          <a:prstGeom prst="rect">
            <a:avLst/>
          </a:prstGeom>
        </p:spPr>
      </p:pic>
    </p:spTree>
    <p:extLst>
      <p:ext uri="{BB962C8B-B14F-4D97-AF65-F5344CB8AC3E}">
        <p14:creationId xmlns:p14="http://schemas.microsoft.com/office/powerpoint/2010/main" val="42004094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16BBE58A-3CBB-4E80-64B1-BB8FC348FABE}"/>
              </a:ext>
            </a:extLst>
          </p:cNvPr>
          <p:cNvPicPr>
            <a:picLocks noChangeAspect="1"/>
          </p:cNvPicPr>
          <p:nvPr/>
        </p:nvPicPr>
        <p:blipFill>
          <a:blip r:embed="rId2"/>
          <a:stretch>
            <a:fillRect/>
          </a:stretch>
        </p:blipFill>
        <p:spPr>
          <a:xfrm>
            <a:off x="419052" y="1107477"/>
            <a:ext cx="5677741" cy="5549576"/>
          </a:xfrm>
          <a:prstGeom prst="rect">
            <a:avLst/>
          </a:prstGeom>
        </p:spPr>
      </p:pic>
      <p:sp>
        <p:nvSpPr>
          <p:cNvPr id="4" name="CuadroTexto 3">
            <a:extLst>
              <a:ext uri="{FF2B5EF4-FFF2-40B4-BE49-F238E27FC236}">
                <a16:creationId xmlns:a16="http://schemas.microsoft.com/office/drawing/2014/main" id="{63F2F994-70F6-4A83-F118-0370D0D2AEDC}"/>
              </a:ext>
            </a:extLst>
          </p:cNvPr>
          <p:cNvSpPr txBox="1"/>
          <p:nvPr/>
        </p:nvSpPr>
        <p:spPr>
          <a:xfrm>
            <a:off x="288036" y="666459"/>
            <a:ext cx="6099048" cy="441018"/>
          </a:xfrm>
          <a:prstGeom prst="rect">
            <a:avLst/>
          </a:prstGeom>
          <a:noFill/>
        </p:spPr>
        <p:txBody>
          <a:bodyPr wrap="square">
            <a:spAutoFit/>
          </a:bodyPr>
          <a:lstStyle/>
          <a:p>
            <a:r>
              <a:rPr lang="es-CO" dirty="0"/>
              <a:t>Creación del Algoritmo del </a:t>
            </a:r>
            <a:r>
              <a:rPr lang="es-CO" dirty="0" err="1"/>
              <a:t>chatboot</a:t>
            </a:r>
            <a:r>
              <a:rPr lang="es-CO" dirty="0"/>
              <a:t> </a:t>
            </a:r>
          </a:p>
        </p:txBody>
      </p:sp>
    </p:spTree>
    <p:extLst>
      <p:ext uri="{BB962C8B-B14F-4D97-AF65-F5344CB8AC3E}">
        <p14:creationId xmlns:p14="http://schemas.microsoft.com/office/powerpoint/2010/main" val="2417408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252A0C3-4630-D5EB-CB8A-93AD09E01B0B}"/>
              </a:ext>
            </a:extLst>
          </p:cNvPr>
          <p:cNvSpPr txBox="1"/>
          <p:nvPr/>
        </p:nvSpPr>
        <p:spPr>
          <a:xfrm>
            <a:off x="187452" y="620739"/>
            <a:ext cx="6099048" cy="441018"/>
          </a:xfrm>
          <a:prstGeom prst="rect">
            <a:avLst/>
          </a:prstGeom>
          <a:noFill/>
        </p:spPr>
        <p:txBody>
          <a:bodyPr wrap="square">
            <a:spAutoFit/>
          </a:bodyPr>
          <a:lstStyle/>
          <a:p>
            <a:r>
              <a:rPr lang="es-CO" dirty="0"/>
              <a:t>Conclusiones</a:t>
            </a:r>
          </a:p>
        </p:txBody>
      </p:sp>
      <p:sp>
        <p:nvSpPr>
          <p:cNvPr id="5" name="CuadroTexto 4">
            <a:extLst>
              <a:ext uri="{FF2B5EF4-FFF2-40B4-BE49-F238E27FC236}">
                <a16:creationId xmlns:a16="http://schemas.microsoft.com/office/drawing/2014/main" id="{63E10738-C5AB-D29B-270B-E1AEBD8A4F5E}"/>
              </a:ext>
            </a:extLst>
          </p:cNvPr>
          <p:cNvSpPr txBox="1"/>
          <p:nvPr/>
        </p:nvSpPr>
        <p:spPr>
          <a:xfrm>
            <a:off x="187452" y="1514425"/>
            <a:ext cx="6099048" cy="1835759"/>
          </a:xfrm>
          <a:prstGeom prst="rect">
            <a:avLst/>
          </a:prstGeom>
          <a:noFill/>
        </p:spPr>
        <p:txBody>
          <a:bodyPr wrap="square">
            <a:spAutoFit/>
          </a:bodyPr>
          <a:lstStyle/>
          <a:p>
            <a:r>
              <a:rPr lang="es-MX" dirty="0"/>
              <a:t>• SIGE integra tecnología moderna (</a:t>
            </a:r>
            <a:r>
              <a:rPr lang="es-MX" dirty="0" err="1"/>
              <a:t>Flutter</a:t>
            </a:r>
            <a:r>
              <a:rPr lang="es-MX" dirty="0"/>
              <a:t>, Git, IA) para fortalecer la gestión institucional.</a:t>
            </a:r>
          </a:p>
          <a:p>
            <a:r>
              <a:rPr lang="es-MX" dirty="0"/>
              <a:t>• Facilita la inducción y aprendizaje digital.</a:t>
            </a:r>
          </a:p>
          <a:p>
            <a:r>
              <a:rPr lang="es-MX" dirty="0"/>
              <a:t>• Aumenta la eficiencia, colaboración y cultura organizacional.</a:t>
            </a:r>
          </a:p>
        </p:txBody>
      </p:sp>
    </p:spTree>
    <p:extLst>
      <p:ext uri="{BB962C8B-B14F-4D97-AF65-F5344CB8AC3E}">
        <p14:creationId xmlns:p14="http://schemas.microsoft.com/office/powerpoint/2010/main" val="10305307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F715B923-EF21-7476-8DEE-71F0C946B14F}"/>
              </a:ext>
            </a:extLst>
          </p:cNvPr>
          <p:cNvSpPr txBox="1"/>
          <p:nvPr/>
        </p:nvSpPr>
        <p:spPr>
          <a:xfrm>
            <a:off x="187452" y="703035"/>
            <a:ext cx="6099048" cy="441018"/>
          </a:xfrm>
          <a:prstGeom prst="rect">
            <a:avLst/>
          </a:prstGeom>
          <a:noFill/>
        </p:spPr>
        <p:txBody>
          <a:bodyPr wrap="square">
            <a:spAutoFit/>
          </a:bodyPr>
          <a:lstStyle/>
          <a:p>
            <a:r>
              <a:rPr lang="es-CO" dirty="0"/>
              <a:t>Recomendaciones</a:t>
            </a:r>
          </a:p>
        </p:txBody>
      </p:sp>
      <p:sp>
        <p:nvSpPr>
          <p:cNvPr id="7" name="CuadroTexto 6">
            <a:extLst>
              <a:ext uri="{FF2B5EF4-FFF2-40B4-BE49-F238E27FC236}">
                <a16:creationId xmlns:a16="http://schemas.microsoft.com/office/drawing/2014/main" id="{5798F19B-459E-BAB1-6DF7-D38205DE1DD7}"/>
              </a:ext>
            </a:extLst>
          </p:cNvPr>
          <p:cNvSpPr txBox="1"/>
          <p:nvPr/>
        </p:nvSpPr>
        <p:spPr>
          <a:xfrm>
            <a:off x="187452" y="1440666"/>
            <a:ext cx="6099048" cy="2533129"/>
          </a:xfrm>
          <a:prstGeom prst="rect">
            <a:avLst/>
          </a:prstGeom>
          <a:noFill/>
        </p:spPr>
        <p:txBody>
          <a:bodyPr wrap="square">
            <a:spAutoFit/>
          </a:bodyPr>
          <a:lstStyle/>
          <a:p>
            <a:r>
              <a:rPr lang="es-MX" dirty="0"/>
              <a:t>• Incorporar multimedia y voz en el </a:t>
            </a:r>
            <a:r>
              <a:rPr lang="es-MX" dirty="0" err="1"/>
              <a:t>chatbot</a:t>
            </a:r>
            <a:r>
              <a:rPr lang="es-MX" dirty="0"/>
              <a:t> para las personas con discapacidades.</a:t>
            </a:r>
          </a:p>
          <a:p>
            <a:r>
              <a:rPr lang="es-MX" dirty="0"/>
              <a:t>• Desarrollar versión web conectada al repositorio Git.</a:t>
            </a:r>
          </a:p>
          <a:p>
            <a:r>
              <a:rPr lang="es-MX" dirty="0"/>
              <a:t>• Actualizar contenidos institucionales periódicamente.</a:t>
            </a:r>
          </a:p>
          <a:p>
            <a:r>
              <a:rPr lang="es-MX" dirty="0"/>
              <a:t>• Capacitar al personal sobre el uso del sistema.</a:t>
            </a:r>
          </a:p>
        </p:txBody>
      </p:sp>
    </p:spTree>
    <p:extLst>
      <p:ext uri="{BB962C8B-B14F-4D97-AF65-F5344CB8AC3E}">
        <p14:creationId xmlns:p14="http://schemas.microsoft.com/office/powerpoint/2010/main" val="40130462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EE292D13-C092-2972-7FDD-25E97700C0E4}"/>
              </a:ext>
            </a:extLst>
          </p:cNvPr>
          <p:cNvSpPr txBox="1"/>
          <p:nvPr/>
        </p:nvSpPr>
        <p:spPr>
          <a:xfrm>
            <a:off x="205740" y="657315"/>
            <a:ext cx="6099048" cy="441018"/>
          </a:xfrm>
          <a:prstGeom prst="rect">
            <a:avLst/>
          </a:prstGeom>
          <a:noFill/>
        </p:spPr>
        <p:txBody>
          <a:bodyPr wrap="square">
            <a:spAutoFit/>
          </a:bodyPr>
          <a:lstStyle/>
          <a:p>
            <a:r>
              <a:rPr lang="es-CO" dirty="0"/>
              <a:t>Cierre y Agradecimientos</a:t>
            </a:r>
          </a:p>
        </p:txBody>
      </p:sp>
      <p:sp>
        <p:nvSpPr>
          <p:cNvPr id="5" name="CuadroTexto 4">
            <a:extLst>
              <a:ext uri="{FF2B5EF4-FFF2-40B4-BE49-F238E27FC236}">
                <a16:creationId xmlns:a16="http://schemas.microsoft.com/office/drawing/2014/main" id="{58E2CE18-945D-597B-0932-AB3823F3CFE2}"/>
              </a:ext>
            </a:extLst>
          </p:cNvPr>
          <p:cNvSpPr txBox="1"/>
          <p:nvPr/>
        </p:nvSpPr>
        <p:spPr>
          <a:xfrm>
            <a:off x="205740" y="1562330"/>
            <a:ext cx="6099048" cy="1835759"/>
          </a:xfrm>
          <a:prstGeom prst="rect">
            <a:avLst/>
          </a:prstGeom>
          <a:noFill/>
        </p:spPr>
        <p:txBody>
          <a:bodyPr wrap="square">
            <a:spAutoFit/>
          </a:bodyPr>
          <a:lstStyle/>
          <a:p>
            <a:r>
              <a:rPr lang="es-MX" dirty="0"/>
              <a:t>El proyecto SIGE representa un avance significativo en la modernización institucional, demostrando el poder de las tecnologías distribuidas, móviles e inteligentes para transformar la comunicación interna.</a:t>
            </a:r>
          </a:p>
        </p:txBody>
      </p:sp>
    </p:spTree>
    <p:extLst>
      <p:ext uri="{BB962C8B-B14F-4D97-AF65-F5344CB8AC3E}">
        <p14:creationId xmlns:p14="http://schemas.microsoft.com/office/powerpoint/2010/main" val="2934570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ADC065FD-FB10-ED91-3CB8-787C9015352E}"/>
              </a:ext>
            </a:extLst>
          </p:cNvPr>
          <p:cNvSpPr txBox="1"/>
          <p:nvPr/>
        </p:nvSpPr>
        <p:spPr>
          <a:xfrm>
            <a:off x="745236" y="864258"/>
            <a:ext cx="5143500" cy="2554545"/>
          </a:xfrm>
          <a:prstGeom prst="rect">
            <a:avLst/>
          </a:prstGeom>
          <a:noFill/>
        </p:spPr>
        <p:txBody>
          <a:bodyPr wrap="square">
            <a:spAutoFit/>
          </a:bodyPr>
          <a:lstStyle/>
          <a:p>
            <a:pPr algn="just"/>
            <a:r>
              <a:rPr lang="es-CO" sz="2000" dirty="0">
                <a:latin typeface="Times New Roman" panose="02020603050405020304" pitchFamily="18" charset="0"/>
                <a:cs typeface="Times New Roman" panose="02020603050405020304" pitchFamily="18" charset="0"/>
              </a:rPr>
              <a:t>Introducción</a:t>
            </a:r>
          </a:p>
          <a:p>
            <a:pPr algn="just"/>
            <a:endParaRPr lang="es-CO" sz="2000" dirty="0">
              <a:latin typeface="Times New Roman" panose="02020603050405020304" pitchFamily="18" charset="0"/>
              <a:cs typeface="Times New Roman" panose="02020603050405020304" pitchFamily="18" charset="0"/>
            </a:endParaRPr>
          </a:p>
          <a:p>
            <a:pPr algn="just"/>
            <a:r>
              <a:rPr lang="es-MX" sz="2000" dirty="0">
                <a:latin typeface="Times New Roman" panose="02020603050405020304" pitchFamily="18" charset="0"/>
                <a:cs typeface="Times New Roman" panose="02020603050405020304" pitchFamily="18" charset="0"/>
              </a:rPr>
              <a:t>La institución de bienestar familiar enfrenta el reto de modernizar sus procesos de comunicación interna. SIGE surge como una aplicación móvil que fortalece la inducción de nuevos integrantes mediante un entorno digital accesible y eficiente.</a:t>
            </a:r>
          </a:p>
        </p:txBody>
      </p:sp>
      <p:pic>
        <p:nvPicPr>
          <p:cNvPr id="4" name="Imagen 3">
            <a:extLst>
              <a:ext uri="{FF2B5EF4-FFF2-40B4-BE49-F238E27FC236}">
                <a16:creationId xmlns:a16="http://schemas.microsoft.com/office/drawing/2014/main" id="{830E6EFB-ED79-FEDC-76E9-4D76316EA3E9}"/>
              </a:ext>
            </a:extLst>
          </p:cNvPr>
          <p:cNvPicPr>
            <a:picLocks noChangeAspect="1"/>
          </p:cNvPicPr>
          <p:nvPr/>
        </p:nvPicPr>
        <p:blipFill>
          <a:blip r:embed="rId2"/>
          <a:stretch>
            <a:fillRect/>
          </a:stretch>
        </p:blipFill>
        <p:spPr>
          <a:xfrm>
            <a:off x="6533313" y="1234819"/>
            <a:ext cx="3480116" cy="4367967"/>
          </a:xfrm>
          <a:prstGeom prst="rect">
            <a:avLst/>
          </a:prstGeom>
        </p:spPr>
      </p:pic>
    </p:spTree>
    <p:extLst>
      <p:ext uri="{BB962C8B-B14F-4D97-AF65-F5344CB8AC3E}">
        <p14:creationId xmlns:p14="http://schemas.microsoft.com/office/powerpoint/2010/main" val="1860473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D3357D20-91D4-05A5-A613-3F9D4BD35433}"/>
              </a:ext>
            </a:extLst>
          </p:cNvPr>
          <p:cNvPicPr>
            <a:picLocks noChangeAspect="1"/>
          </p:cNvPicPr>
          <p:nvPr/>
        </p:nvPicPr>
        <p:blipFill>
          <a:blip r:embed="rId2"/>
          <a:stretch>
            <a:fillRect/>
          </a:stretch>
        </p:blipFill>
        <p:spPr>
          <a:xfrm>
            <a:off x="0" y="1371332"/>
            <a:ext cx="12193588" cy="4115336"/>
          </a:xfrm>
          <a:prstGeom prst="rect">
            <a:avLst/>
          </a:prstGeom>
        </p:spPr>
      </p:pic>
      <p:sp>
        <p:nvSpPr>
          <p:cNvPr id="4" name="CuadroTexto 3">
            <a:extLst>
              <a:ext uri="{FF2B5EF4-FFF2-40B4-BE49-F238E27FC236}">
                <a16:creationId xmlns:a16="http://schemas.microsoft.com/office/drawing/2014/main" id="{60378059-8D70-FAD7-EB59-7081F113DFDF}"/>
              </a:ext>
            </a:extLst>
          </p:cNvPr>
          <p:cNvSpPr txBox="1"/>
          <p:nvPr/>
        </p:nvSpPr>
        <p:spPr>
          <a:xfrm>
            <a:off x="113700" y="537390"/>
            <a:ext cx="6099048" cy="441018"/>
          </a:xfrm>
          <a:prstGeom prst="rect">
            <a:avLst/>
          </a:prstGeom>
          <a:noFill/>
        </p:spPr>
        <p:txBody>
          <a:bodyPr wrap="square">
            <a:spAutoFit/>
          </a:bodyPr>
          <a:lstStyle/>
          <a:p>
            <a:r>
              <a:rPr lang="es-CO" dirty="0"/>
              <a:t>Tiempo que se comenzó a realizar la APP SIGE</a:t>
            </a:r>
          </a:p>
        </p:txBody>
      </p:sp>
    </p:spTree>
    <p:extLst>
      <p:ext uri="{BB962C8B-B14F-4D97-AF65-F5344CB8AC3E}">
        <p14:creationId xmlns:p14="http://schemas.microsoft.com/office/powerpoint/2010/main" val="2619280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7CC8271E-A401-97DB-4D39-3A663F152619}"/>
              </a:ext>
            </a:extLst>
          </p:cNvPr>
          <p:cNvSpPr txBox="1"/>
          <p:nvPr/>
        </p:nvSpPr>
        <p:spPr>
          <a:xfrm>
            <a:off x="443484" y="757899"/>
            <a:ext cx="6099048" cy="441018"/>
          </a:xfrm>
          <a:prstGeom prst="rect">
            <a:avLst/>
          </a:prstGeom>
          <a:noFill/>
        </p:spPr>
        <p:txBody>
          <a:bodyPr wrap="square">
            <a:spAutoFit/>
          </a:bodyPr>
          <a:lstStyle/>
          <a:p>
            <a:r>
              <a:rPr lang="es-CO" dirty="0"/>
              <a:t>Planteamiento del Problema</a:t>
            </a:r>
          </a:p>
        </p:txBody>
      </p:sp>
      <p:sp>
        <p:nvSpPr>
          <p:cNvPr id="5" name="CuadroTexto 4">
            <a:extLst>
              <a:ext uri="{FF2B5EF4-FFF2-40B4-BE49-F238E27FC236}">
                <a16:creationId xmlns:a16="http://schemas.microsoft.com/office/drawing/2014/main" id="{CB5A70B7-2841-B5A3-CCBD-1FE9531DD3BE}"/>
              </a:ext>
            </a:extLst>
          </p:cNvPr>
          <p:cNvSpPr txBox="1"/>
          <p:nvPr/>
        </p:nvSpPr>
        <p:spPr>
          <a:xfrm>
            <a:off x="443484" y="1431522"/>
            <a:ext cx="6099048" cy="2184444"/>
          </a:xfrm>
          <a:prstGeom prst="rect">
            <a:avLst/>
          </a:prstGeom>
          <a:noFill/>
        </p:spPr>
        <p:txBody>
          <a:bodyPr wrap="square">
            <a:spAutoFit/>
          </a:bodyPr>
          <a:lstStyle/>
          <a:p>
            <a:r>
              <a:rPr lang="es-MX" dirty="0"/>
              <a:t>Los nuevos integrantes tienen dificultades para acceder y comprender las políticas institucionales. El proceso de inducción tradicional es poco interactivo y limita la participación. SIGE busca solucionar esto mediante una aplicación móvil informativa e interactiva.</a:t>
            </a:r>
          </a:p>
        </p:txBody>
      </p:sp>
      <p:pic>
        <p:nvPicPr>
          <p:cNvPr id="4" name="Imagen 3">
            <a:extLst>
              <a:ext uri="{FF2B5EF4-FFF2-40B4-BE49-F238E27FC236}">
                <a16:creationId xmlns:a16="http://schemas.microsoft.com/office/drawing/2014/main" id="{035FD737-5C28-428E-3B59-EF47D842715E}"/>
              </a:ext>
            </a:extLst>
          </p:cNvPr>
          <p:cNvPicPr>
            <a:picLocks noChangeAspect="1"/>
          </p:cNvPicPr>
          <p:nvPr/>
        </p:nvPicPr>
        <p:blipFill>
          <a:blip r:embed="rId2"/>
          <a:stretch>
            <a:fillRect/>
          </a:stretch>
        </p:blipFill>
        <p:spPr>
          <a:xfrm>
            <a:off x="7409510" y="577831"/>
            <a:ext cx="2768812" cy="4975095"/>
          </a:xfrm>
          <a:prstGeom prst="rect">
            <a:avLst/>
          </a:prstGeom>
        </p:spPr>
      </p:pic>
    </p:spTree>
    <p:extLst>
      <p:ext uri="{BB962C8B-B14F-4D97-AF65-F5344CB8AC3E}">
        <p14:creationId xmlns:p14="http://schemas.microsoft.com/office/powerpoint/2010/main" val="6469732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967D8691-4AC5-42EB-F40F-E56C403F88CD}"/>
              </a:ext>
            </a:extLst>
          </p:cNvPr>
          <p:cNvSpPr txBox="1"/>
          <p:nvPr/>
        </p:nvSpPr>
        <p:spPr>
          <a:xfrm>
            <a:off x="224028" y="840195"/>
            <a:ext cx="6099048" cy="441018"/>
          </a:xfrm>
          <a:prstGeom prst="rect">
            <a:avLst/>
          </a:prstGeom>
          <a:noFill/>
        </p:spPr>
        <p:txBody>
          <a:bodyPr wrap="square">
            <a:spAutoFit/>
          </a:bodyPr>
          <a:lstStyle/>
          <a:p>
            <a:r>
              <a:rPr lang="es-CO" dirty="0"/>
              <a:t>Objetivos del Proyecto</a:t>
            </a:r>
          </a:p>
        </p:txBody>
      </p:sp>
      <p:sp>
        <p:nvSpPr>
          <p:cNvPr id="5" name="CuadroTexto 4">
            <a:extLst>
              <a:ext uri="{FF2B5EF4-FFF2-40B4-BE49-F238E27FC236}">
                <a16:creationId xmlns:a16="http://schemas.microsoft.com/office/drawing/2014/main" id="{E40B393D-60C7-E7DF-83E1-E532C28F8DCE}"/>
              </a:ext>
            </a:extLst>
          </p:cNvPr>
          <p:cNvSpPr txBox="1"/>
          <p:nvPr/>
        </p:nvSpPr>
        <p:spPr>
          <a:xfrm>
            <a:off x="324612" y="1466885"/>
            <a:ext cx="6099048" cy="2881815"/>
          </a:xfrm>
          <a:prstGeom prst="rect">
            <a:avLst/>
          </a:prstGeom>
          <a:noFill/>
        </p:spPr>
        <p:txBody>
          <a:bodyPr wrap="square">
            <a:spAutoFit/>
          </a:bodyPr>
          <a:lstStyle/>
          <a:p>
            <a:r>
              <a:rPr lang="es-MX" dirty="0"/>
              <a:t>•  Diseñar e implementar una aplicación móvil multiplataforma con </a:t>
            </a:r>
            <a:r>
              <a:rPr lang="es-MX" dirty="0" err="1"/>
              <a:t>Flutter</a:t>
            </a:r>
            <a:r>
              <a:rPr lang="es-MX" dirty="0"/>
              <a:t>.</a:t>
            </a:r>
          </a:p>
          <a:p>
            <a:r>
              <a:rPr lang="es-MX" dirty="0"/>
              <a:t>• Integrar un </a:t>
            </a:r>
            <a:r>
              <a:rPr lang="es-MX" dirty="0" err="1"/>
              <a:t>chatbot</a:t>
            </a:r>
            <a:r>
              <a:rPr lang="es-MX" dirty="0"/>
              <a:t> conversacional basado en inteligencia artificial.</a:t>
            </a:r>
          </a:p>
          <a:p>
            <a:r>
              <a:rPr lang="es-MX" dirty="0"/>
              <a:t>• Gestionar el desarrollo colaborativo mediante Git y GitHub.</a:t>
            </a:r>
          </a:p>
          <a:p>
            <a:r>
              <a:rPr lang="es-MX" dirty="0"/>
              <a:t>• Fortalecer la comunicación institucional y la inducción organizacional.</a:t>
            </a:r>
          </a:p>
        </p:txBody>
      </p:sp>
      <p:pic>
        <p:nvPicPr>
          <p:cNvPr id="4" name="Imagen 3">
            <a:extLst>
              <a:ext uri="{FF2B5EF4-FFF2-40B4-BE49-F238E27FC236}">
                <a16:creationId xmlns:a16="http://schemas.microsoft.com/office/drawing/2014/main" id="{453CCB1B-4352-934A-A783-45A74BF2EDD5}"/>
              </a:ext>
            </a:extLst>
          </p:cNvPr>
          <p:cNvPicPr>
            <a:picLocks noChangeAspect="1"/>
          </p:cNvPicPr>
          <p:nvPr/>
        </p:nvPicPr>
        <p:blipFill>
          <a:blip r:embed="rId2"/>
          <a:stretch>
            <a:fillRect/>
          </a:stretch>
        </p:blipFill>
        <p:spPr>
          <a:xfrm>
            <a:off x="7751002" y="537602"/>
            <a:ext cx="2730102" cy="4853513"/>
          </a:xfrm>
          <a:prstGeom prst="rect">
            <a:avLst/>
          </a:prstGeom>
        </p:spPr>
      </p:pic>
    </p:spTree>
    <p:extLst>
      <p:ext uri="{BB962C8B-B14F-4D97-AF65-F5344CB8AC3E}">
        <p14:creationId xmlns:p14="http://schemas.microsoft.com/office/powerpoint/2010/main" val="3100657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6FD7BA26-7E3B-B001-80D0-AB791D449702}"/>
              </a:ext>
            </a:extLst>
          </p:cNvPr>
          <p:cNvSpPr txBox="1"/>
          <p:nvPr/>
        </p:nvSpPr>
        <p:spPr>
          <a:xfrm>
            <a:off x="324612" y="666459"/>
            <a:ext cx="6099048" cy="441018"/>
          </a:xfrm>
          <a:prstGeom prst="rect">
            <a:avLst/>
          </a:prstGeom>
          <a:noFill/>
        </p:spPr>
        <p:txBody>
          <a:bodyPr wrap="square">
            <a:spAutoFit/>
          </a:bodyPr>
          <a:lstStyle/>
          <a:p>
            <a:r>
              <a:rPr lang="es-CO" dirty="0"/>
              <a:t>Marco Teórico</a:t>
            </a:r>
          </a:p>
        </p:txBody>
      </p:sp>
      <p:sp>
        <p:nvSpPr>
          <p:cNvPr id="5" name="CuadroTexto 4">
            <a:extLst>
              <a:ext uri="{FF2B5EF4-FFF2-40B4-BE49-F238E27FC236}">
                <a16:creationId xmlns:a16="http://schemas.microsoft.com/office/drawing/2014/main" id="{FF5E1CAF-3445-2E4D-41E8-5B48C7565B3E}"/>
              </a:ext>
            </a:extLst>
          </p:cNvPr>
          <p:cNvSpPr txBox="1"/>
          <p:nvPr/>
        </p:nvSpPr>
        <p:spPr>
          <a:xfrm>
            <a:off x="324612" y="1219997"/>
            <a:ext cx="6099048" cy="2881815"/>
          </a:xfrm>
          <a:prstGeom prst="rect">
            <a:avLst/>
          </a:prstGeom>
          <a:noFill/>
        </p:spPr>
        <p:txBody>
          <a:bodyPr wrap="square">
            <a:spAutoFit/>
          </a:bodyPr>
          <a:lstStyle/>
          <a:p>
            <a:r>
              <a:rPr lang="es-MX" dirty="0"/>
              <a:t>• Sistemas de información institucional: optimizan la gestión y el acceso a la información.</a:t>
            </a:r>
          </a:p>
          <a:p>
            <a:r>
              <a:rPr lang="es-MX" dirty="0"/>
              <a:t>• Aplicaciones móviles educativas: fomentan el aprendizaje interactivo.</a:t>
            </a:r>
          </a:p>
          <a:p>
            <a:r>
              <a:rPr lang="es-MX" dirty="0"/>
              <a:t>• </a:t>
            </a:r>
            <a:r>
              <a:rPr lang="es-MX" dirty="0" err="1"/>
              <a:t>Chatbots</a:t>
            </a:r>
            <a:r>
              <a:rPr lang="es-MX" dirty="0"/>
              <a:t> e inteligencia artificial: permiten asistencia personalizada.</a:t>
            </a:r>
          </a:p>
          <a:p>
            <a:r>
              <a:rPr lang="es-MX" dirty="0"/>
              <a:t>• Control de versiones con Git: asegura trazabilidad y colaboración.</a:t>
            </a:r>
          </a:p>
        </p:txBody>
      </p:sp>
      <p:pic>
        <p:nvPicPr>
          <p:cNvPr id="4" name="Imagen 3">
            <a:extLst>
              <a:ext uri="{FF2B5EF4-FFF2-40B4-BE49-F238E27FC236}">
                <a16:creationId xmlns:a16="http://schemas.microsoft.com/office/drawing/2014/main" id="{4007D365-B1FD-C308-4A8A-3CE15714444D}"/>
              </a:ext>
            </a:extLst>
          </p:cNvPr>
          <p:cNvPicPr>
            <a:picLocks noChangeAspect="1"/>
          </p:cNvPicPr>
          <p:nvPr/>
        </p:nvPicPr>
        <p:blipFill>
          <a:blip r:embed="rId2"/>
          <a:stretch>
            <a:fillRect/>
          </a:stretch>
        </p:blipFill>
        <p:spPr>
          <a:xfrm>
            <a:off x="7858514" y="666459"/>
            <a:ext cx="2714572" cy="4894892"/>
          </a:xfrm>
          <a:prstGeom prst="rect">
            <a:avLst/>
          </a:prstGeom>
        </p:spPr>
      </p:pic>
    </p:spTree>
    <p:extLst>
      <p:ext uri="{BB962C8B-B14F-4D97-AF65-F5344CB8AC3E}">
        <p14:creationId xmlns:p14="http://schemas.microsoft.com/office/powerpoint/2010/main" val="1027764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70ABB3D-FD49-23A8-27AC-CC08BF0BAA32}"/>
              </a:ext>
            </a:extLst>
          </p:cNvPr>
          <p:cNvSpPr txBox="1"/>
          <p:nvPr/>
        </p:nvSpPr>
        <p:spPr>
          <a:xfrm>
            <a:off x="609681" y="274638"/>
            <a:ext cx="10974230" cy="1143000"/>
          </a:xfrm>
          <a:prstGeom prst="rect">
            <a:avLst/>
          </a:prstGeom>
        </p:spPr>
        <p:txBody>
          <a:bodyPr>
            <a:normAutofit/>
          </a:bodyPr>
          <a:lstStyle/>
          <a:p>
            <a:pPr algn="ctr" defTabSz="549164">
              <a:spcBef>
                <a:spcPct val="0"/>
              </a:spcBef>
              <a:spcAft>
                <a:spcPts val="600"/>
              </a:spcAft>
            </a:pPr>
            <a:r>
              <a:rPr lang="en-US" sz="5340">
                <a:latin typeface="+mj-lt"/>
                <a:ea typeface="+mj-ea"/>
                <a:cs typeface="+mj-cs"/>
              </a:rPr>
              <a:t>Arquitectura del Sistema SIGE</a:t>
            </a:r>
          </a:p>
        </p:txBody>
      </p:sp>
      <p:sp>
        <p:nvSpPr>
          <p:cNvPr id="5" name="CuadroTexto 4">
            <a:extLst>
              <a:ext uri="{FF2B5EF4-FFF2-40B4-BE49-F238E27FC236}">
                <a16:creationId xmlns:a16="http://schemas.microsoft.com/office/drawing/2014/main" id="{0354C2F3-0AE3-E7E4-DF5E-6BB8C2714C70}"/>
              </a:ext>
            </a:extLst>
          </p:cNvPr>
          <p:cNvSpPr txBox="1"/>
          <p:nvPr/>
        </p:nvSpPr>
        <p:spPr>
          <a:xfrm>
            <a:off x="609679" y="1600200"/>
            <a:ext cx="5385501" cy="4525963"/>
          </a:xfrm>
          <a:prstGeom prst="rect">
            <a:avLst/>
          </a:prstGeom>
        </p:spPr>
        <p:txBody>
          <a:bodyPr>
            <a:normAutofit/>
          </a:bodyPr>
          <a:lstStyle/>
          <a:p>
            <a:pPr marL="411872" indent="-411872" defTabSz="549164">
              <a:lnSpc>
                <a:spcPct val="90000"/>
              </a:lnSpc>
              <a:spcBef>
                <a:spcPct val="20000"/>
              </a:spcBef>
              <a:buFont typeface="Arial"/>
              <a:buChar char="•"/>
            </a:pPr>
            <a:r>
              <a:rPr lang="en-US" sz="3100"/>
              <a:t>SIGE está diseñado bajo una arquitectura cliente-servidor:</a:t>
            </a:r>
          </a:p>
          <a:p>
            <a:pPr marL="411872" indent="-411872" defTabSz="549164">
              <a:lnSpc>
                <a:spcPct val="90000"/>
              </a:lnSpc>
              <a:spcBef>
                <a:spcPct val="20000"/>
              </a:spcBef>
              <a:buFont typeface="Arial"/>
              <a:buChar char="•"/>
            </a:pPr>
            <a:r>
              <a:rPr lang="en-US" sz="3100"/>
              <a:t>• Cliente móvil desarrollado en Flutter.</a:t>
            </a:r>
          </a:p>
          <a:p>
            <a:pPr marL="411872" indent="-411872" defTabSz="549164">
              <a:lnSpc>
                <a:spcPct val="90000"/>
              </a:lnSpc>
              <a:spcBef>
                <a:spcPct val="20000"/>
              </a:spcBef>
              <a:buFont typeface="Arial"/>
              <a:buChar char="•"/>
            </a:pPr>
            <a:r>
              <a:rPr lang="en-US" sz="3100"/>
              <a:t>• Chatbot conectado a servicios NLP (Dialogflow).</a:t>
            </a:r>
          </a:p>
          <a:p>
            <a:pPr marL="411872" indent="-411872" defTabSz="549164">
              <a:lnSpc>
                <a:spcPct val="90000"/>
              </a:lnSpc>
              <a:spcBef>
                <a:spcPct val="20000"/>
              </a:spcBef>
              <a:buFont typeface="Arial"/>
              <a:buChar char="•"/>
            </a:pPr>
            <a:r>
              <a:rPr lang="en-US" sz="3100"/>
              <a:t>• Repositorio GitHub para control de versiones y despliegue continuo.</a:t>
            </a:r>
          </a:p>
        </p:txBody>
      </p:sp>
      <p:pic>
        <p:nvPicPr>
          <p:cNvPr id="7" name="Imagen 6">
            <a:extLst>
              <a:ext uri="{FF2B5EF4-FFF2-40B4-BE49-F238E27FC236}">
                <a16:creationId xmlns:a16="http://schemas.microsoft.com/office/drawing/2014/main" id="{37CAA256-9E9E-CC2C-585C-94E63FCC0FD5}"/>
              </a:ext>
            </a:extLst>
          </p:cNvPr>
          <p:cNvPicPr>
            <a:picLocks noChangeAspect="1"/>
          </p:cNvPicPr>
          <p:nvPr/>
        </p:nvPicPr>
        <p:blipFill>
          <a:blip r:embed="rId2"/>
          <a:stretch>
            <a:fillRect/>
          </a:stretch>
        </p:blipFill>
        <p:spPr>
          <a:xfrm>
            <a:off x="6198409" y="2227336"/>
            <a:ext cx="5385501" cy="3271691"/>
          </a:xfrm>
          <a:prstGeom prst="rect">
            <a:avLst/>
          </a:prstGeom>
          <a:noFill/>
        </p:spPr>
      </p:pic>
    </p:spTree>
    <p:extLst>
      <p:ext uri="{BB962C8B-B14F-4D97-AF65-F5344CB8AC3E}">
        <p14:creationId xmlns:p14="http://schemas.microsoft.com/office/powerpoint/2010/main" val="15131666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B21537B8-0E23-C0DE-5D6F-0615D4EBF97C}"/>
              </a:ext>
            </a:extLst>
          </p:cNvPr>
          <p:cNvSpPr txBox="1"/>
          <p:nvPr/>
        </p:nvSpPr>
        <p:spPr>
          <a:xfrm>
            <a:off x="609681" y="274638"/>
            <a:ext cx="10974230" cy="1143000"/>
          </a:xfrm>
          <a:prstGeom prst="rect">
            <a:avLst/>
          </a:prstGeom>
        </p:spPr>
        <p:txBody>
          <a:bodyPr>
            <a:normAutofit/>
          </a:bodyPr>
          <a:lstStyle/>
          <a:p>
            <a:pPr algn="ctr" defTabSz="549164">
              <a:spcBef>
                <a:spcPct val="0"/>
              </a:spcBef>
              <a:spcAft>
                <a:spcPts val="600"/>
              </a:spcAft>
            </a:pPr>
            <a:r>
              <a:rPr lang="en-US" sz="5340">
                <a:latin typeface="+mj-lt"/>
                <a:ea typeface="+mj-ea"/>
                <a:cs typeface="+mj-cs"/>
              </a:rPr>
              <a:t>Tecnologías Utilizadas</a:t>
            </a:r>
          </a:p>
        </p:txBody>
      </p:sp>
      <p:sp>
        <p:nvSpPr>
          <p:cNvPr id="5" name="CuadroTexto 4">
            <a:extLst>
              <a:ext uri="{FF2B5EF4-FFF2-40B4-BE49-F238E27FC236}">
                <a16:creationId xmlns:a16="http://schemas.microsoft.com/office/drawing/2014/main" id="{BDD5A522-6BD0-A459-372F-73E0F8D806D8}"/>
              </a:ext>
            </a:extLst>
          </p:cNvPr>
          <p:cNvSpPr txBox="1"/>
          <p:nvPr/>
        </p:nvSpPr>
        <p:spPr>
          <a:xfrm>
            <a:off x="609679" y="1600200"/>
            <a:ext cx="5385501" cy="4525963"/>
          </a:xfrm>
          <a:prstGeom prst="rect">
            <a:avLst/>
          </a:prstGeom>
        </p:spPr>
        <p:txBody>
          <a:bodyPr>
            <a:normAutofit/>
          </a:bodyPr>
          <a:lstStyle/>
          <a:p>
            <a:pPr defTabSz="549164">
              <a:lnSpc>
                <a:spcPct val="90000"/>
              </a:lnSpc>
              <a:spcBef>
                <a:spcPct val="20000"/>
              </a:spcBef>
            </a:pPr>
            <a:r>
              <a:rPr lang="en-US" sz="3387" dirty="0"/>
              <a:t>• </a:t>
            </a:r>
            <a:r>
              <a:rPr lang="en-US" sz="3387" dirty="0" err="1"/>
              <a:t>Lenguaje</a:t>
            </a:r>
            <a:r>
              <a:rPr lang="en-US" sz="3387" dirty="0"/>
              <a:t>: Dart</a:t>
            </a:r>
          </a:p>
          <a:p>
            <a:pPr defTabSz="549164">
              <a:lnSpc>
                <a:spcPct val="90000"/>
              </a:lnSpc>
              <a:spcBef>
                <a:spcPct val="20000"/>
              </a:spcBef>
            </a:pPr>
            <a:r>
              <a:rPr lang="en-US" sz="3387" dirty="0"/>
              <a:t>• Framework: Flutter</a:t>
            </a:r>
          </a:p>
          <a:p>
            <a:pPr defTabSz="549164">
              <a:lnSpc>
                <a:spcPct val="90000"/>
              </a:lnSpc>
              <a:spcBef>
                <a:spcPct val="20000"/>
              </a:spcBef>
            </a:pPr>
            <a:r>
              <a:rPr lang="en-US" sz="3387" dirty="0"/>
              <a:t>• Control de </a:t>
            </a:r>
            <a:r>
              <a:rPr lang="en-US" sz="3387" dirty="0" err="1"/>
              <a:t>versiones</a:t>
            </a:r>
            <a:r>
              <a:rPr lang="en-US" sz="3387" dirty="0"/>
              <a:t>: Git / GitHub</a:t>
            </a:r>
          </a:p>
          <a:p>
            <a:pPr defTabSz="549164">
              <a:lnSpc>
                <a:spcPct val="90000"/>
              </a:lnSpc>
              <a:spcBef>
                <a:spcPct val="20000"/>
              </a:spcBef>
            </a:pPr>
            <a:r>
              <a:rPr lang="en-US" sz="3387" dirty="0"/>
              <a:t>• Chatbot: </a:t>
            </a:r>
            <a:r>
              <a:rPr lang="en-US" sz="3387" dirty="0" err="1"/>
              <a:t>Dialogflow</a:t>
            </a:r>
            <a:r>
              <a:rPr lang="en-US" sz="3387" dirty="0"/>
              <a:t> (API NLP)</a:t>
            </a:r>
          </a:p>
          <a:p>
            <a:pPr defTabSz="549164">
              <a:lnSpc>
                <a:spcPct val="90000"/>
              </a:lnSpc>
              <a:spcBef>
                <a:spcPct val="20000"/>
              </a:spcBef>
            </a:pPr>
            <a:r>
              <a:rPr lang="en-US" sz="3387" dirty="0"/>
              <a:t>• IDE: Visual Studio Code</a:t>
            </a:r>
          </a:p>
          <a:p>
            <a:pPr defTabSz="549164">
              <a:lnSpc>
                <a:spcPct val="90000"/>
              </a:lnSpc>
              <a:spcBef>
                <a:spcPct val="20000"/>
              </a:spcBef>
            </a:pPr>
            <a:r>
              <a:rPr lang="en-US" sz="3387" dirty="0"/>
              <a:t>• </a:t>
            </a:r>
            <a:r>
              <a:rPr lang="en-US" sz="3387" dirty="0" err="1"/>
              <a:t>Diseño</a:t>
            </a:r>
            <a:r>
              <a:rPr lang="en-US" sz="3387" dirty="0"/>
              <a:t> UI/UX</a:t>
            </a:r>
          </a:p>
        </p:txBody>
      </p:sp>
      <p:pic>
        <p:nvPicPr>
          <p:cNvPr id="7" name="Imagen 6">
            <a:extLst>
              <a:ext uri="{FF2B5EF4-FFF2-40B4-BE49-F238E27FC236}">
                <a16:creationId xmlns:a16="http://schemas.microsoft.com/office/drawing/2014/main" id="{180C504E-46AF-BC84-9B8B-480122466F77}"/>
              </a:ext>
            </a:extLst>
          </p:cNvPr>
          <p:cNvPicPr>
            <a:picLocks noChangeAspect="1"/>
          </p:cNvPicPr>
          <p:nvPr/>
        </p:nvPicPr>
        <p:blipFill>
          <a:blip r:embed="rId2"/>
          <a:stretch>
            <a:fillRect/>
          </a:stretch>
        </p:blipFill>
        <p:spPr>
          <a:xfrm>
            <a:off x="6096794" y="1393943"/>
            <a:ext cx="5502479" cy="4938475"/>
          </a:xfrm>
          <a:prstGeom prst="rect">
            <a:avLst/>
          </a:prstGeom>
          <a:noFill/>
        </p:spPr>
      </p:pic>
    </p:spTree>
    <p:extLst>
      <p:ext uri="{BB962C8B-B14F-4D97-AF65-F5344CB8AC3E}">
        <p14:creationId xmlns:p14="http://schemas.microsoft.com/office/powerpoint/2010/main" val="569236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35662F1D-63BE-4293-EF8D-314443145277}"/>
              </a:ext>
            </a:extLst>
          </p:cNvPr>
          <p:cNvSpPr txBox="1"/>
          <p:nvPr/>
        </p:nvSpPr>
        <p:spPr>
          <a:xfrm>
            <a:off x="150876" y="639027"/>
            <a:ext cx="6099048" cy="441018"/>
          </a:xfrm>
          <a:prstGeom prst="rect">
            <a:avLst/>
          </a:prstGeom>
          <a:noFill/>
        </p:spPr>
        <p:txBody>
          <a:bodyPr wrap="square">
            <a:spAutoFit/>
          </a:bodyPr>
          <a:lstStyle/>
          <a:p>
            <a:r>
              <a:rPr lang="es-CO" dirty="0"/>
              <a:t>Módulos del Sistema</a:t>
            </a:r>
          </a:p>
        </p:txBody>
      </p:sp>
      <p:sp>
        <p:nvSpPr>
          <p:cNvPr id="5" name="CuadroTexto 4">
            <a:extLst>
              <a:ext uri="{FF2B5EF4-FFF2-40B4-BE49-F238E27FC236}">
                <a16:creationId xmlns:a16="http://schemas.microsoft.com/office/drawing/2014/main" id="{01FF5699-3515-822B-A2E3-51FC5057B9DA}"/>
              </a:ext>
            </a:extLst>
          </p:cNvPr>
          <p:cNvSpPr txBox="1"/>
          <p:nvPr/>
        </p:nvSpPr>
        <p:spPr>
          <a:xfrm>
            <a:off x="214884" y="1331545"/>
            <a:ext cx="6099048" cy="2184444"/>
          </a:xfrm>
          <a:prstGeom prst="rect">
            <a:avLst/>
          </a:prstGeom>
          <a:noFill/>
        </p:spPr>
        <p:txBody>
          <a:bodyPr wrap="square">
            <a:spAutoFit/>
          </a:bodyPr>
          <a:lstStyle/>
          <a:p>
            <a:r>
              <a:rPr lang="es-MX" dirty="0"/>
              <a:t>1. Inicio y bienvenida.</a:t>
            </a:r>
          </a:p>
          <a:p>
            <a:r>
              <a:rPr lang="es-MX" dirty="0"/>
              <a:t>2. Sección de Misión, Visión, Valores y </a:t>
            </a:r>
            <a:r>
              <a:rPr lang="es-MX" dirty="0" err="1"/>
              <a:t>Objectivos</a:t>
            </a:r>
            <a:r>
              <a:rPr lang="es-MX" dirty="0"/>
              <a:t> </a:t>
            </a:r>
          </a:p>
          <a:p>
            <a:r>
              <a:rPr lang="es-MX" dirty="0"/>
              <a:t>3. Sección de políticas institucionales (7 pilares).</a:t>
            </a:r>
          </a:p>
          <a:p>
            <a:r>
              <a:rPr lang="es-MX" dirty="0"/>
              <a:t>3. </a:t>
            </a:r>
            <a:r>
              <a:rPr lang="es-MX" dirty="0" err="1"/>
              <a:t>Chatbot</a:t>
            </a:r>
            <a:r>
              <a:rPr lang="es-MX" dirty="0"/>
              <a:t> asistente.</a:t>
            </a:r>
          </a:p>
          <a:p>
            <a:r>
              <a:rPr lang="es-MX" dirty="0"/>
              <a:t>4. Menú principal y navegación.</a:t>
            </a:r>
          </a:p>
          <a:p>
            <a:r>
              <a:rPr lang="es-MX" dirty="0"/>
              <a:t>5. Perfil de usuario.</a:t>
            </a:r>
            <a:endParaRPr lang="es-CO" dirty="0"/>
          </a:p>
        </p:txBody>
      </p:sp>
      <p:pic>
        <p:nvPicPr>
          <p:cNvPr id="4" name="Imagen 3">
            <a:extLst>
              <a:ext uri="{FF2B5EF4-FFF2-40B4-BE49-F238E27FC236}">
                <a16:creationId xmlns:a16="http://schemas.microsoft.com/office/drawing/2014/main" id="{11D01C47-49AE-C337-6E00-FA6CE90ABEA3}"/>
              </a:ext>
            </a:extLst>
          </p:cNvPr>
          <p:cNvPicPr>
            <a:picLocks noChangeAspect="1"/>
          </p:cNvPicPr>
          <p:nvPr/>
        </p:nvPicPr>
        <p:blipFill>
          <a:blip r:embed="rId2"/>
          <a:stretch>
            <a:fillRect/>
          </a:stretch>
        </p:blipFill>
        <p:spPr>
          <a:xfrm>
            <a:off x="7528594" y="644363"/>
            <a:ext cx="3319535" cy="4882092"/>
          </a:xfrm>
          <a:prstGeom prst="rect">
            <a:avLst/>
          </a:prstGeom>
        </p:spPr>
      </p:pic>
    </p:spTree>
    <p:extLst>
      <p:ext uri="{BB962C8B-B14F-4D97-AF65-F5344CB8AC3E}">
        <p14:creationId xmlns:p14="http://schemas.microsoft.com/office/powerpoint/2010/main" val="189709727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401</TotalTime>
  <Words>480</Words>
  <Application>Microsoft Office PowerPoint</Application>
  <PresentationFormat>Personalizado</PresentationFormat>
  <Paragraphs>62</Paragraphs>
  <Slides>14</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14</vt:i4>
      </vt:variant>
    </vt:vector>
  </HeadingPairs>
  <TitlesOfParts>
    <vt:vector size="17" baseType="lpstr">
      <vt:lpstr>Arial</vt:lpstr>
      <vt:lpstr>Times New Roman</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Carlos Culma</dc:creator>
  <cp:lastModifiedBy>Carlos Daniel  Culma Perdomo</cp:lastModifiedBy>
  <cp:revision>13</cp:revision>
  <dcterms:created xsi:type="dcterms:W3CDTF">2020-08-21T13:03:05Z</dcterms:created>
  <dcterms:modified xsi:type="dcterms:W3CDTF">2025-10-28T16:20:18Z</dcterms:modified>
</cp:coreProperties>
</file>

<file path=docProps/thumbnail.jpeg>
</file>